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layout2.xml" ContentType="application/vnd.openxmlformats-officedocument.drawingml.diagramLayout+xml"/>
  <Default Extension="tiff" ContentType="image/tiff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2"/>
  </p:notesMasterIdLst>
  <p:handoutMasterIdLst>
    <p:handoutMasterId r:id="rId43"/>
  </p:handoutMasterIdLst>
  <p:sldIdLst>
    <p:sldId id="356" r:id="rId2"/>
    <p:sldId id="357" r:id="rId3"/>
    <p:sldId id="614" r:id="rId4"/>
    <p:sldId id="615" r:id="rId5"/>
    <p:sldId id="616" r:id="rId6"/>
    <p:sldId id="617" r:id="rId7"/>
    <p:sldId id="618" r:id="rId8"/>
    <p:sldId id="619" r:id="rId9"/>
    <p:sldId id="620" r:id="rId10"/>
    <p:sldId id="621" r:id="rId11"/>
    <p:sldId id="623" r:id="rId12"/>
    <p:sldId id="622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1" r:id="rId21"/>
    <p:sldId id="632" r:id="rId22"/>
    <p:sldId id="633" r:id="rId23"/>
    <p:sldId id="634" r:id="rId24"/>
    <p:sldId id="635" r:id="rId25"/>
    <p:sldId id="636" r:id="rId26"/>
    <p:sldId id="638" r:id="rId27"/>
    <p:sldId id="637" r:id="rId28"/>
    <p:sldId id="639" r:id="rId29"/>
    <p:sldId id="640" r:id="rId30"/>
    <p:sldId id="641" r:id="rId31"/>
    <p:sldId id="642" r:id="rId32"/>
    <p:sldId id="643" r:id="rId33"/>
    <p:sldId id="644" r:id="rId34"/>
    <p:sldId id="645" r:id="rId35"/>
    <p:sldId id="646" r:id="rId36"/>
    <p:sldId id="647" r:id="rId37"/>
    <p:sldId id="648" r:id="rId38"/>
    <p:sldId id="649" r:id="rId39"/>
    <p:sldId id="650" r:id="rId40"/>
    <p:sldId id="430" r:id="rId41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4C"/>
    <a:srgbClr val="007E39"/>
    <a:srgbClr val="F61828"/>
    <a:srgbClr val="FFFF99"/>
    <a:srgbClr val="0036A2"/>
    <a:srgbClr val="4411D5"/>
    <a:srgbClr val="C0007B"/>
    <a:srgbClr val="AC1418"/>
    <a:srgbClr val="FFCC00"/>
    <a:srgbClr val="6B883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402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Design view enables you to preview pages exactly the way they look on the Web. However, Design view does not render pages exactly as browsers do.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Live view, which gives you a more accurate depiction. 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You can work in the Code view and preview the changes in the design. 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You can preview pages the way they look in specific browsers by using the </a:t>
          </a:r>
          <a:r>
            <a:rPr lang="en-US" sz="1800" b="1" dirty="0" smtClean="0"/>
            <a:t>Preview in Browser </a:t>
          </a:r>
          <a:r>
            <a:rPr lang="en-US" sz="1800" dirty="0" smtClean="0"/>
            <a:t>feature.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So you can change your code, and then refresh Live view to view the changes that you have made. 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When you switch to Live view, the Design view remains frozen; however Code view remains editable.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-210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-46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 custLinFactNeighborY="-120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238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7950A954-EF80-4E4C-B754-68373B9AC52E}" type="presOf" srcId="{32F9483E-A135-41CD-9B8E-5BB23FE4E385}" destId="{02F157C3-4AF0-4564-919C-72DA0052C758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891D80A8-C058-46D5-A517-C59EBF7A7584}" type="presOf" srcId="{FF2132BF-F09B-49F5-AB31-99E7CE70E1C7}" destId="{2EB7D3FA-250E-4F56-A9B0-C5AA0134E3BB}" srcOrd="0" destOrd="0" presId="urn:microsoft.com/office/officeart/2005/8/layout/vList2"/>
    <dgm:cxn modelId="{7FE5D009-5F8C-4A69-9E5A-96DF9A0C0114}" type="presOf" srcId="{D32F8FCF-EDF2-4321-B49C-D5DF3D295B52}" destId="{9FF9BD46-DE44-4B30-80ED-AC3A9E213A06}" srcOrd="0" destOrd="0" presId="urn:microsoft.com/office/officeart/2005/8/layout/vList2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C5EA1344-F873-4504-B2D4-4510B4D5451D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AA3FA9D6-42CF-4F7E-BCF9-741C77B5CC1C}" type="presOf" srcId="{D2E1E881-2A8B-49A1-8081-38D4919F1CD9}" destId="{AA8A937F-D49C-41D9-A9B7-393386DAE8AC}" srcOrd="0" destOrd="0" presId="urn:microsoft.com/office/officeart/2005/8/layout/vList2"/>
    <dgm:cxn modelId="{22463606-AA72-483A-8E21-1285FC156187}" type="presOf" srcId="{FC2A7E5C-B22A-46C4-9AFD-A55CEAE725CE}" destId="{0256FAD6-365E-4CAB-8266-8CECC71F7F52}" srcOrd="0" destOrd="0" presId="urn:microsoft.com/office/officeart/2005/8/layout/vList2"/>
    <dgm:cxn modelId="{DAD7E83C-559E-4E89-B3BD-F7703BDCD661}" type="presOf" srcId="{4E1CD5B7-2CF3-44AA-979B-6F420433627D}" destId="{388723AB-37EB-4EC2-B7B0-759657273835}" srcOrd="0" destOrd="0" presId="urn:microsoft.com/office/officeart/2005/8/layout/vList2"/>
    <dgm:cxn modelId="{54058075-349A-425D-9913-C2683296AE58}" type="presParOf" srcId="{9FF9BD46-DE44-4B30-80ED-AC3A9E213A06}" destId="{388723AB-37EB-4EC2-B7B0-759657273835}" srcOrd="0" destOrd="0" presId="urn:microsoft.com/office/officeart/2005/8/layout/vList2"/>
    <dgm:cxn modelId="{FD869F9E-D203-4852-AAA1-5A297F1D06A2}" type="presParOf" srcId="{9FF9BD46-DE44-4B30-80ED-AC3A9E213A06}" destId="{D877BAB3-7DBF-46AB-A039-BE8C107F0C8C}" srcOrd="1" destOrd="0" presId="urn:microsoft.com/office/officeart/2005/8/layout/vList2"/>
    <dgm:cxn modelId="{70D815DF-37FA-47D5-A66A-D0E2E56638D6}" type="presParOf" srcId="{9FF9BD46-DE44-4B30-80ED-AC3A9E213A06}" destId="{0256FAD6-365E-4CAB-8266-8CECC71F7F52}" srcOrd="2" destOrd="0" presId="urn:microsoft.com/office/officeart/2005/8/layout/vList2"/>
    <dgm:cxn modelId="{25DDB2AC-138F-47FF-8227-F992EDB04FF5}" type="presParOf" srcId="{9FF9BD46-DE44-4B30-80ED-AC3A9E213A06}" destId="{C88DBDBC-73BA-40D4-ACAA-61468FA8920B}" srcOrd="3" destOrd="0" presId="urn:microsoft.com/office/officeart/2005/8/layout/vList2"/>
    <dgm:cxn modelId="{DF6A3630-39AB-4D94-92D3-E84EB4B5A3DF}" type="presParOf" srcId="{9FF9BD46-DE44-4B30-80ED-AC3A9E213A06}" destId="{A6445519-E36D-458F-8F29-D286534B965D}" srcOrd="4" destOrd="0" presId="urn:microsoft.com/office/officeart/2005/8/layout/vList2"/>
    <dgm:cxn modelId="{701A5ADD-170B-430A-A7F5-7627BA8F6BE5}" type="presParOf" srcId="{9FF9BD46-DE44-4B30-80ED-AC3A9E213A06}" destId="{A2EE26A5-691E-4C3F-B7EF-20DE69EA838D}" srcOrd="5" destOrd="0" presId="urn:microsoft.com/office/officeart/2005/8/layout/vList2"/>
    <dgm:cxn modelId="{6F776C74-DB0B-453C-9CE6-B97B0F281CC7}" type="presParOf" srcId="{9FF9BD46-DE44-4B30-80ED-AC3A9E213A06}" destId="{02F157C3-4AF0-4564-919C-72DA0052C758}" srcOrd="6" destOrd="0" presId="urn:microsoft.com/office/officeart/2005/8/layout/vList2"/>
    <dgm:cxn modelId="{1C018BE7-F3B0-400E-9828-E391FA7A1542}" type="presParOf" srcId="{9FF9BD46-DE44-4B30-80ED-AC3A9E213A06}" destId="{3C7DB9C2-B0E1-49BC-BB9B-F7C0921C4DD2}" srcOrd="7" destOrd="0" presId="urn:microsoft.com/office/officeart/2005/8/layout/vList2"/>
    <dgm:cxn modelId="{016EFAE7-065F-432C-AA3A-2C3D8565BC6D}" type="presParOf" srcId="{9FF9BD46-DE44-4B30-80ED-AC3A9E213A06}" destId="{AA8A937F-D49C-41D9-A9B7-393386DAE8AC}" srcOrd="8" destOrd="0" presId="urn:microsoft.com/office/officeart/2005/8/layout/vList2"/>
    <dgm:cxn modelId="{EC974047-A666-465B-99B1-4C1517A86CFC}" type="presParOf" srcId="{9FF9BD46-DE44-4B30-80ED-AC3A9E213A06}" destId="{80608842-D2C2-445C-A52E-9253146A0666}" srcOrd="9" destOrd="0" presId="urn:microsoft.com/office/officeart/2005/8/layout/vList2"/>
    <dgm:cxn modelId="{A2EDAB53-C81E-425E-9732-3432649E1AAE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To get a quick preview of the dynamic pages in the Web browser, select </a:t>
          </a:r>
          <a:r>
            <a:rPr lang="en-US" sz="1800" b="1" dirty="0" smtClean="0"/>
            <a:t>Preview In Browser</a:t>
          </a:r>
          <a:r>
            <a:rPr lang="en-US" sz="1800" dirty="0" smtClean="0"/>
            <a:t> command from the </a:t>
          </a:r>
          <a:r>
            <a:rPr lang="en-US" sz="1800" b="1" dirty="0" smtClean="0"/>
            <a:t>File</a:t>
          </a:r>
          <a:r>
            <a:rPr lang="en-US" sz="1800" dirty="0" smtClean="0"/>
            <a:t> menu and then select listed browsers.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To do so, you must fill the requirements completely in the </a:t>
          </a:r>
          <a:r>
            <a:rPr lang="en-US" sz="1800" b="1" dirty="0" smtClean="0"/>
            <a:t>Testing Server </a:t>
          </a:r>
          <a:r>
            <a:rPr lang="en-US" sz="1800" dirty="0" smtClean="0"/>
            <a:t>category available on the </a:t>
          </a:r>
          <a:r>
            <a:rPr lang="en-US" sz="1800" b="1" dirty="0" smtClean="0"/>
            <a:t>Site Definition </a:t>
          </a:r>
          <a:r>
            <a:rPr lang="en-US" sz="1800" dirty="0" smtClean="0"/>
            <a:t>dialog box.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You can also specify the use of temporary files over the original ones.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You can preview pages the way they look in specific browsers by using the </a:t>
          </a:r>
          <a:r>
            <a:rPr lang="en-US" sz="1800" b="1" dirty="0" smtClean="0"/>
            <a:t>Preview in Browser </a:t>
          </a:r>
          <a:r>
            <a:rPr lang="en-US" sz="1800" dirty="0" smtClean="0"/>
            <a:t>feature.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To set this option, on the </a:t>
          </a:r>
          <a:r>
            <a:rPr lang="en-US" sz="1800" b="1" dirty="0" smtClean="0"/>
            <a:t>Edit</a:t>
          </a:r>
          <a:r>
            <a:rPr lang="en-US" sz="1800" dirty="0" smtClean="0"/>
            <a:t> menu, you click </a:t>
          </a:r>
          <a:r>
            <a:rPr lang="en-US" sz="1800" b="1" dirty="0" smtClean="0"/>
            <a:t>Preference</a:t>
          </a:r>
          <a:r>
            <a:rPr lang="en-US" sz="1800" dirty="0" smtClean="0"/>
            <a:t>s, and further click the </a:t>
          </a:r>
          <a:r>
            <a:rPr lang="en-US" sz="1800" b="1" dirty="0" smtClean="0"/>
            <a:t>Preview In Browser</a:t>
          </a:r>
          <a:r>
            <a:rPr lang="en-US" sz="1800" dirty="0" smtClean="0"/>
            <a:t> option from the category. Then, select the </a:t>
          </a:r>
          <a:r>
            <a:rPr lang="en-US" sz="1800" b="1" dirty="0" smtClean="0"/>
            <a:t>Preview</a:t>
          </a:r>
          <a:r>
            <a:rPr lang="en-US" sz="1800" dirty="0" smtClean="0"/>
            <a:t> using temporary file checkbox.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Dreamweaver runs a temporary copy of the page on a Web server before displaying it in your browser and </a:t>
          </a:r>
          <a:r>
            <a:rPr lang="en-US" sz="1800" dirty="0" smtClean="0"/>
            <a:t>later </a:t>
          </a:r>
          <a:r>
            <a:rPr lang="en-US" sz="1800" dirty="0" smtClean="0"/>
            <a:t>deletes this copy from the server.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-210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-462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 custLinFactNeighborY="-120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238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67D5CED4-483D-462C-AB16-20F8957CC0AC}" type="presOf" srcId="{FC2A7E5C-B22A-46C4-9AFD-A55CEAE725CE}" destId="{0256FAD6-365E-4CAB-8266-8CECC71F7F52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B1083AA-7A51-4EC1-860F-D3232675D3A5}" type="presOf" srcId="{FF2132BF-F09B-49F5-AB31-99E7CE70E1C7}" destId="{2EB7D3FA-250E-4F56-A9B0-C5AA0134E3BB}" srcOrd="0" destOrd="0" presId="urn:microsoft.com/office/officeart/2005/8/layout/vList2"/>
    <dgm:cxn modelId="{4FD42EC9-5A8A-45A8-A827-71E9523C75F7}" type="presOf" srcId="{562882C0-AB97-4E3B-8D46-8E574B04BE56}" destId="{A6445519-E36D-458F-8F29-D286534B965D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3017285D-56E5-47BA-9F83-AA838B87EDCD}" type="presOf" srcId="{4E1CD5B7-2CF3-44AA-979B-6F420433627D}" destId="{388723AB-37EB-4EC2-B7B0-759657273835}" srcOrd="0" destOrd="0" presId="urn:microsoft.com/office/officeart/2005/8/layout/vList2"/>
    <dgm:cxn modelId="{5D010D7D-510C-4356-B569-F60EEA9EF1B2}" type="presOf" srcId="{32F9483E-A135-41CD-9B8E-5BB23FE4E385}" destId="{02F157C3-4AF0-4564-919C-72DA0052C758}" srcOrd="0" destOrd="0" presId="urn:microsoft.com/office/officeart/2005/8/layout/vList2"/>
    <dgm:cxn modelId="{6D1EF93B-F044-4842-954B-1266ED1CBAC4}" type="presOf" srcId="{D32F8FCF-EDF2-4321-B49C-D5DF3D295B52}" destId="{9FF9BD46-DE44-4B30-80ED-AC3A9E213A06}" srcOrd="0" destOrd="0" presId="urn:microsoft.com/office/officeart/2005/8/layout/vList2"/>
    <dgm:cxn modelId="{0778A5FE-705B-4768-B632-30A3131065C4}" type="presOf" srcId="{D2E1E881-2A8B-49A1-8081-38D4919F1CD9}" destId="{AA8A937F-D49C-41D9-A9B7-393386DAE8AC}" srcOrd="0" destOrd="0" presId="urn:microsoft.com/office/officeart/2005/8/layout/vList2"/>
    <dgm:cxn modelId="{9CA52BFA-5804-4530-A78F-D5A9DAB40D84}" type="presParOf" srcId="{9FF9BD46-DE44-4B30-80ED-AC3A9E213A06}" destId="{388723AB-37EB-4EC2-B7B0-759657273835}" srcOrd="0" destOrd="0" presId="urn:microsoft.com/office/officeart/2005/8/layout/vList2"/>
    <dgm:cxn modelId="{F8DFFAC6-209B-49D3-9C23-2C3F34996E18}" type="presParOf" srcId="{9FF9BD46-DE44-4B30-80ED-AC3A9E213A06}" destId="{D877BAB3-7DBF-46AB-A039-BE8C107F0C8C}" srcOrd="1" destOrd="0" presId="urn:microsoft.com/office/officeart/2005/8/layout/vList2"/>
    <dgm:cxn modelId="{59402457-83B4-4AD4-92F0-17E5E429DDB6}" type="presParOf" srcId="{9FF9BD46-DE44-4B30-80ED-AC3A9E213A06}" destId="{0256FAD6-365E-4CAB-8266-8CECC71F7F52}" srcOrd="2" destOrd="0" presId="urn:microsoft.com/office/officeart/2005/8/layout/vList2"/>
    <dgm:cxn modelId="{DBA89404-9416-48F2-93D0-36DAFFA7FB21}" type="presParOf" srcId="{9FF9BD46-DE44-4B30-80ED-AC3A9E213A06}" destId="{C88DBDBC-73BA-40D4-ACAA-61468FA8920B}" srcOrd="3" destOrd="0" presId="urn:microsoft.com/office/officeart/2005/8/layout/vList2"/>
    <dgm:cxn modelId="{F3E88070-59ED-4A31-A0A8-8832FB015DCE}" type="presParOf" srcId="{9FF9BD46-DE44-4B30-80ED-AC3A9E213A06}" destId="{A6445519-E36D-458F-8F29-D286534B965D}" srcOrd="4" destOrd="0" presId="urn:microsoft.com/office/officeart/2005/8/layout/vList2"/>
    <dgm:cxn modelId="{D7E9E96B-D4F5-45F4-8552-5BEAECEBAE99}" type="presParOf" srcId="{9FF9BD46-DE44-4B30-80ED-AC3A9E213A06}" destId="{A2EE26A5-691E-4C3F-B7EF-20DE69EA838D}" srcOrd="5" destOrd="0" presId="urn:microsoft.com/office/officeart/2005/8/layout/vList2"/>
    <dgm:cxn modelId="{37C898DF-1924-4011-BEE4-FB04BF6154DE}" type="presParOf" srcId="{9FF9BD46-DE44-4B30-80ED-AC3A9E213A06}" destId="{02F157C3-4AF0-4564-919C-72DA0052C758}" srcOrd="6" destOrd="0" presId="urn:microsoft.com/office/officeart/2005/8/layout/vList2"/>
    <dgm:cxn modelId="{D765F908-CE6D-4BD0-8E2D-F323C0FE84AC}" type="presParOf" srcId="{9FF9BD46-DE44-4B30-80ED-AC3A9E213A06}" destId="{3C7DB9C2-B0E1-49BC-BB9B-F7C0921C4DD2}" srcOrd="7" destOrd="0" presId="urn:microsoft.com/office/officeart/2005/8/layout/vList2"/>
    <dgm:cxn modelId="{03FBAA8F-29DA-4C36-B0A7-595D150A1CC5}" type="presParOf" srcId="{9FF9BD46-DE44-4B30-80ED-AC3A9E213A06}" destId="{AA8A937F-D49C-41D9-A9B7-393386DAE8AC}" srcOrd="8" destOrd="0" presId="urn:microsoft.com/office/officeart/2005/8/layout/vList2"/>
    <dgm:cxn modelId="{9D51E2D9-44B6-4E3F-9D76-D1500E2CDC52}" type="presParOf" srcId="{9FF9BD46-DE44-4B30-80ED-AC3A9E213A06}" destId="{80608842-D2C2-445C-A52E-9253146A0666}" srcOrd="9" destOrd="0" presId="urn:microsoft.com/office/officeart/2005/8/layout/vList2"/>
    <dgm:cxn modelId="{C6CFC449-9F0A-48B4-9071-9C719C191B2B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By default, the BCC feature checks against the following browsers: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Firefox 1.5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Internet Explorer (Windows) 6.0 and 7.0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Internet Explorer (Macintosh) 5.2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Netscape Navigator 8.0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 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Opera 8.0 and 9.0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Safari 2.0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410730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6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6" custScaleX="1173699" custScaleY="129517" custLinFactNeighborX="-8977" custLinFactNeighborY="-73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6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6" custScaleX="1177011" custScaleY="123601" custLinFactNeighborX="-8977" custLinFactNeighborY="-529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6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6" custScaleX="1189188" custScaleY="134710" custLinFactNeighborX="-8977" custLinFactNeighborY="-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6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6" custScaleX="1116690" custScaleY="125985" custLinFactNeighborX="2764" custLinFactNeighborY="375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6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6" custScaleX="1255524" custScaleY="128995" custLinFactNeighborY="84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6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6" custScaleX="1197627" custScaleY="110762" custLinFactY="1071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CA01FBFF-77A3-47CF-8D9A-534F8F90E9AB}" type="presOf" srcId="{167CD2C9-E8D9-4A52-8183-2134B0303310}" destId="{547B328A-F054-4696-8C09-02F540C93386}" srcOrd="0" destOrd="0" presId="urn:microsoft.com/office/officeart/2005/8/layout/hierarchy3"/>
    <dgm:cxn modelId="{A703EC25-E225-4BCE-8780-4C1573A8C98C}" type="presOf" srcId="{D6A3040D-8377-4504-95EA-F17CB7DD2DEA}" destId="{56E95771-CAF8-441F-9C29-95B345C1BC36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1C067EC1-95C6-4DF0-8F82-542FC381F62B}" type="presOf" srcId="{4F57FD8E-722A-4FE1-A800-A7842B64FACF}" destId="{3B63C256-E7BD-4FED-A24D-ED2C4F33768A}" srcOrd="1" destOrd="0" presId="urn:microsoft.com/office/officeart/2005/8/layout/hierarchy3"/>
    <dgm:cxn modelId="{F4077BCB-4621-4DD1-9740-F7F9E3713F32}" type="presOf" srcId="{4F57FD8E-722A-4FE1-A800-A7842B64FACF}" destId="{BC6173FC-5FB0-4E70-8D5C-962BCFCBFD7A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41D1749F-FFE4-48B7-A0BC-7916376654F6}" type="presOf" srcId="{9BCA323E-6A5B-4060-8D3D-6F08D535ED50}" destId="{37FAE7F2-3481-4698-9EAC-9A7F7BEDF7E1}" srcOrd="0" destOrd="0" presId="urn:microsoft.com/office/officeart/2005/8/layout/hierarchy3"/>
    <dgm:cxn modelId="{C8BBFF27-9767-4797-8B82-6ABD7977EB91}" type="presOf" srcId="{D50A3AAC-7505-447E-BD38-9E15D70972CE}" destId="{61E2C684-EBD0-485A-A69A-410BAE7028A4}" srcOrd="0" destOrd="0" presId="urn:microsoft.com/office/officeart/2005/8/layout/hierarchy3"/>
    <dgm:cxn modelId="{A697AE50-F44E-4B27-84E5-4BA2DABAA9D9}" type="presOf" srcId="{7E06B3F3-9200-4CD1-9F21-480C685E20FA}" destId="{ED45CCBB-F338-4FB3-B9E5-EE97818BFDA8}" srcOrd="0" destOrd="0" presId="urn:microsoft.com/office/officeart/2005/8/layout/hierarchy3"/>
    <dgm:cxn modelId="{BF0BC1FB-CA80-44F4-9933-BF4DFB236954}" type="presOf" srcId="{0650635C-B4F0-41EE-A36C-015A32B14D67}" destId="{D6F78ACA-5602-4181-ACD1-D8EBEB6958F8}" srcOrd="0" destOrd="0" presId="urn:microsoft.com/office/officeart/2005/8/layout/hierarchy3"/>
    <dgm:cxn modelId="{64AE5A05-CCA7-4938-89B7-7B8EF40DA834}" type="presOf" srcId="{43EAB393-DF1E-40D9-AB3C-142616DE21BC}" destId="{C9082C2E-3830-4A10-8B86-E47EF69015BA}" srcOrd="0" destOrd="0" presId="urn:microsoft.com/office/officeart/2005/8/layout/hierarchy3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DCB7F7E0-DED5-4622-A5BC-04599E0DE561}" type="presOf" srcId="{D393D8ED-BB81-4D84-91DD-05350B4EFC40}" destId="{B468F822-FA45-412D-B478-5A4DC4DF054E}" srcOrd="0" destOrd="0" presId="urn:microsoft.com/office/officeart/2005/8/layout/hierarchy3"/>
    <dgm:cxn modelId="{6A67334A-E42B-4D4C-98B1-219349364C1C}" type="presOf" srcId="{8284AD39-911A-4534-9D24-A79788150699}" destId="{159E9CC5-F056-481E-890B-D81D92944806}" srcOrd="0" destOrd="0" presId="urn:microsoft.com/office/officeart/2005/8/layout/hierarchy3"/>
    <dgm:cxn modelId="{D8E9F784-24E9-447B-87B3-153AC2C1FC26}" type="presOf" srcId="{509048E6-251D-4931-A7B0-05B873F2859C}" destId="{42DCD54D-66BE-465E-9847-73F41B8C7E46}" srcOrd="0" destOrd="0" presId="urn:microsoft.com/office/officeart/2005/8/layout/hierarchy3"/>
    <dgm:cxn modelId="{E0245BED-641F-4E05-8244-8E9139FE49CA}" type="presOf" srcId="{0A3D0C20-C56E-4562-A94B-C960E6CDAFE3}" destId="{D43FF222-FF2B-4A87-926C-91114910EFCA}" srcOrd="0" destOrd="0" presId="urn:microsoft.com/office/officeart/2005/8/layout/hierarchy3"/>
    <dgm:cxn modelId="{4ECBBE70-8DF0-4E77-B837-8B4A07FC8DC2}" type="presOf" srcId="{1990C475-769E-4669-8E9B-EE31BC9965BE}" destId="{8FF4C038-F2EE-417C-9AB4-8C20A1887613}" srcOrd="0" destOrd="0" presId="urn:microsoft.com/office/officeart/2005/8/layout/hierarchy3"/>
    <dgm:cxn modelId="{C698EFE4-8DB1-493A-8792-0FB9C1C1CFEF}" type="presOf" srcId="{E7785A69-FEA8-4F3A-B3A7-F8B355FEDAD9}" destId="{BF72B017-1D39-4861-A6DE-10ABF8248ED9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CAEB1EAB-A7C2-4EF8-8EDE-69A15AE9510A}" type="presParOf" srcId="{B468F822-FA45-412D-B478-5A4DC4DF054E}" destId="{453EBD43-11D2-4618-99AF-A40FEDC0C097}" srcOrd="0" destOrd="0" presId="urn:microsoft.com/office/officeart/2005/8/layout/hierarchy3"/>
    <dgm:cxn modelId="{03CE9040-B6AA-4208-86D6-4000730793F6}" type="presParOf" srcId="{453EBD43-11D2-4618-99AF-A40FEDC0C097}" destId="{BAFF6349-B296-4F4C-80CD-1CE7473A9F90}" srcOrd="0" destOrd="0" presId="urn:microsoft.com/office/officeart/2005/8/layout/hierarchy3"/>
    <dgm:cxn modelId="{F106D36C-DC85-405A-AEF4-FF3F5ADA96B9}" type="presParOf" srcId="{BAFF6349-B296-4F4C-80CD-1CE7473A9F90}" destId="{BC6173FC-5FB0-4E70-8D5C-962BCFCBFD7A}" srcOrd="0" destOrd="0" presId="urn:microsoft.com/office/officeart/2005/8/layout/hierarchy3"/>
    <dgm:cxn modelId="{6E0E7B96-C780-4028-AE88-9A13C5274835}" type="presParOf" srcId="{BAFF6349-B296-4F4C-80CD-1CE7473A9F90}" destId="{3B63C256-E7BD-4FED-A24D-ED2C4F33768A}" srcOrd="1" destOrd="0" presId="urn:microsoft.com/office/officeart/2005/8/layout/hierarchy3"/>
    <dgm:cxn modelId="{290068DE-5944-4C29-B20B-90C8F97A67E1}" type="presParOf" srcId="{453EBD43-11D2-4618-99AF-A40FEDC0C097}" destId="{636388E9-B1ED-42D9-BF7B-D39D4493A1B8}" srcOrd="1" destOrd="0" presId="urn:microsoft.com/office/officeart/2005/8/layout/hierarchy3"/>
    <dgm:cxn modelId="{520E36FD-F0D8-4B11-9740-534A7FA847F0}" type="presParOf" srcId="{636388E9-B1ED-42D9-BF7B-D39D4493A1B8}" destId="{159E9CC5-F056-481E-890B-D81D92944806}" srcOrd="0" destOrd="0" presId="urn:microsoft.com/office/officeart/2005/8/layout/hierarchy3"/>
    <dgm:cxn modelId="{847B7635-2AE2-44F4-9449-D636C6904AA2}" type="presParOf" srcId="{636388E9-B1ED-42D9-BF7B-D39D4493A1B8}" destId="{56E95771-CAF8-441F-9C29-95B345C1BC36}" srcOrd="1" destOrd="0" presId="urn:microsoft.com/office/officeart/2005/8/layout/hierarchy3"/>
    <dgm:cxn modelId="{7298E0AA-1506-427E-B048-C4E047499B68}" type="presParOf" srcId="{636388E9-B1ED-42D9-BF7B-D39D4493A1B8}" destId="{C9082C2E-3830-4A10-8B86-E47EF69015BA}" srcOrd="2" destOrd="0" presId="urn:microsoft.com/office/officeart/2005/8/layout/hierarchy3"/>
    <dgm:cxn modelId="{B3566E55-A7E3-4305-B098-4FA82E6F7CA7}" type="presParOf" srcId="{636388E9-B1ED-42D9-BF7B-D39D4493A1B8}" destId="{61E2C684-EBD0-485A-A69A-410BAE7028A4}" srcOrd="3" destOrd="0" presId="urn:microsoft.com/office/officeart/2005/8/layout/hierarchy3"/>
    <dgm:cxn modelId="{0751ADC3-44BA-4A9E-858C-0147FAFC1275}" type="presParOf" srcId="{636388E9-B1ED-42D9-BF7B-D39D4493A1B8}" destId="{42DCD54D-66BE-465E-9847-73F41B8C7E46}" srcOrd="4" destOrd="0" presId="urn:microsoft.com/office/officeart/2005/8/layout/hierarchy3"/>
    <dgm:cxn modelId="{58F5B93F-1B3D-4862-926C-9B156BBEB2E6}" type="presParOf" srcId="{636388E9-B1ED-42D9-BF7B-D39D4493A1B8}" destId="{37FAE7F2-3481-4698-9EAC-9A7F7BEDF7E1}" srcOrd="5" destOrd="0" presId="urn:microsoft.com/office/officeart/2005/8/layout/hierarchy3"/>
    <dgm:cxn modelId="{E6572797-8CE5-4A74-AD25-FFB047611134}" type="presParOf" srcId="{636388E9-B1ED-42D9-BF7B-D39D4493A1B8}" destId="{8FF4C038-F2EE-417C-9AB4-8C20A1887613}" srcOrd="6" destOrd="0" presId="urn:microsoft.com/office/officeart/2005/8/layout/hierarchy3"/>
    <dgm:cxn modelId="{7AA0ECA7-6910-4ED3-848C-E3789ED695A4}" type="presParOf" srcId="{636388E9-B1ED-42D9-BF7B-D39D4493A1B8}" destId="{547B328A-F054-4696-8C09-02F540C93386}" srcOrd="7" destOrd="0" presId="urn:microsoft.com/office/officeart/2005/8/layout/hierarchy3"/>
    <dgm:cxn modelId="{6C36A0E5-9B5F-4961-B1FE-741BB7FA7B70}" type="presParOf" srcId="{636388E9-B1ED-42D9-BF7B-D39D4493A1B8}" destId="{ED45CCBB-F338-4FB3-B9E5-EE97818BFDA8}" srcOrd="8" destOrd="0" presId="urn:microsoft.com/office/officeart/2005/8/layout/hierarchy3"/>
    <dgm:cxn modelId="{9C7AD382-9115-4731-89EC-BDDECC94656D}" type="presParOf" srcId="{636388E9-B1ED-42D9-BF7B-D39D4493A1B8}" destId="{BF72B017-1D39-4861-A6DE-10ABF8248ED9}" srcOrd="9" destOrd="0" presId="urn:microsoft.com/office/officeart/2005/8/layout/hierarchy3"/>
    <dgm:cxn modelId="{89D0EF9F-8612-4939-A979-CF79FF1804AF}" type="presParOf" srcId="{636388E9-B1ED-42D9-BF7B-D39D4493A1B8}" destId="{D43FF222-FF2B-4A87-926C-91114910EFCA}" srcOrd="10" destOrd="0" presId="urn:microsoft.com/office/officeart/2005/8/layout/hierarchy3"/>
    <dgm:cxn modelId="{C17982CB-CF48-4CF6-821B-CFA7047876B1}" type="presParOf" srcId="{636388E9-B1ED-42D9-BF7B-D39D4493A1B8}" destId="{D6F78ACA-5602-4181-ACD1-D8EBEB6958F8}" srcOrd="11" destOrd="0" presId="urn:microsoft.com/office/officeart/2005/8/layout/hierarchy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The screen reader records the text appearing on the computer screen.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It also recognizes the non-textual information, such as button labels or image descriptions in the application, provided in accessibility tags or attributes during authoring.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 When visually impaired users use screen reader to access the Web page, the screen reader starts reading the page from the upper-left corner of the Document window.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Dreamweaver supports JAWS for Windows from Freedom Scientific, and Window Eyes screen readers from GW Micro.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4746" custLinFactNeighborY="374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4" custScaleY="67457" custLinFactNeighborY="289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4" custScaleY="69022" custLinFactNeighborY="116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4" custScaleY="56718" custLinFactNeighborY="38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D65B73-672C-4DE0-B30D-F0C79D60E6FC}" type="presOf" srcId="{FC2A7E5C-B22A-46C4-9AFD-A55CEAE725CE}" destId="{0256FAD6-365E-4CAB-8266-8CECC71F7F52}" srcOrd="0" destOrd="0" presId="urn:microsoft.com/office/officeart/2005/8/layout/vList2"/>
    <dgm:cxn modelId="{9C81675B-0EC7-483F-A90C-3446BA60D1CD}" type="presOf" srcId="{562882C0-AB97-4E3B-8D46-8E574B04BE56}" destId="{A6445519-E36D-458F-8F29-D286534B965D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A22AE43E-FC70-4910-8F27-9BC94F6C3A9C}" type="presOf" srcId="{32F9483E-A135-41CD-9B8E-5BB23FE4E385}" destId="{02F157C3-4AF0-4564-919C-72DA0052C758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D38F0361-1A6B-4611-8C08-52E2FB088879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314F2A5B-BE5D-4E4D-A828-CF478DA72486}" type="presOf" srcId="{4E1CD5B7-2CF3-44AA-979B-6F420433627D}" destId="{388723AB-37EB-4EC2-B7B0-759657273835}" srcOrd="0" destOrd="0" presId="urn:microsoft.com/office/officeart/2005/8/layout/vList2"/>
    <dgm:cxn modelId="{48180B32-95A3-47AF-A03A-E44F9B256BA2}" type="presParOf" srcId="{9FF9BD46-DE44-4B30-80ED-AC3A9E213A06}" destId="{388723AB-37EB-4EC2-B7B0-759657273835}" srcOrd="0" destOrd="0" presId="urn:microsoft.com/office/officeart/2005/8/layout/vList2"/>
    <dgm:cxn modelId="{8857082A-D347-4D9B-B08C-60B6DCBC98DB}" type="presParOf" srcId="{9FF9BD46-DE44-4B30-80ED-AC3A9E213A06}" destId="{D877BAB3-7DBF-46AB-A039-BE8C107F0C8C}" srcOrd="1" destOrd="0" presId="urn:microsoft.com/office/officeart/2005/8/layout/vList2"/>
    <dgm:cxn modelId="{CE08ECB1-F0E4-4E91-9FF0-D2953D94179D}" type="presParOf" srcId="{9FF9BD46-DE44-4B30-80ED-AC3A9E213A06}" destId="{0256FAD6-365E-4CAB-8266-8CECC71F7F52}" srcOrd="2" destOrd="0" presId="urn:microsoft.com/office/officeart/2005/8/layout/vList2"/>
    <dgm:cxn modelId="{CA2E250D-6D25-4FB9-9F55-167C2EBE9CE3}" type="presParOf" srcId="{9FF9BD46-DE44-4B30-80ED-AC3A9E213A06}" destId="{C88DBDBC-73BA-40D4-ACAA-61468FA8920B}" srcOrd="3" destOrd="0" presId="urn:microsoft.com/office/officeart/2005/8/layout/vList2"/>
    <dgm:cxn modelId="{2F8FE94D-1DE3-433D-A842-9E6E674639A0}" type="presParOf" srcId="{9FF9BD46-DE44-4B30-80ED-AC3A9E213A06}" destId="{A6445519-E36D-458F-8F29-D286534B965D}" srcOrd="4" destOrd="0" presId="urn:microsoft.com/office/officeart/2005/8/layout/vList2"/>
    <dgm:cxn modelId="{EFE8DF2B-9191-4F33-A510-C8728435664A}" type="presParOf" srcId="{9FF9BD46-DE44-4B30-80ED-AC3A9E213A06}" destId="{A2EE26A5-691E-4C3F-B7EF-20DE69EA838D}" srcOrd="5" destOrd="0" presId="urn:microsoft.com/office/officeart/2005/8/layout/vList2"/>
    <dgm:cxn modelId="{B9428C6D-4DC1-487D-8AD4-1CBEAA09977F}" type="presParOf" srcId="{9FF9BD46-DE44-4B30-80ED-AC3A9E213A06}" destId="{02F157C3-4AF0-4564-919C-72DA0052C758}" srcOrd="6" destOrd="0" presId="urn:microsoft.com/office/officeart/2005/8/layout/vList2"/>
  </dgm:cxnLst>
  <dgm:bg/>
  <dgm:whole>
    <a:ln w="6350" cmpd="sng"/>
  </dgm:whole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The following options are available in the </a:t>
          </a:r>
          <a:r>
            <a:rPr lang="en-US" sz="1600" b="1" dirty="0" smtClean="0"/>
            <a:t>More Options</a:t>
          </a:r>
          <a:r>
            <a:rPr lang="en-US" sz="1600" dirty="0" smtClean="0"/>
            <a:t> section of the </a:t>
          </a:r>
          <a:r>
            <a:rPr lang="en-US" sz="1600" b="1" dirty="0" smtClean="0"/>
            <a:t>Basic</a:t>
          </a:r>
          <a:r>
            <a:rPr lang="en-US" sz="1600" dirty="0" smtClean="0"/>
            <a:t> screen: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Select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Use Passive FTP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if your firewall configuration requires the use of Passive FTP.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Select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Use IPV6 Transfer Mode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if you want to use IP version 6 as the transfer mode.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Select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Use Proxy, as defined in Preference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if you want to use a proxy server as the transfer mode.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Clear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Use FTP performance optimization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if Dreamweaver cannot connect to your server.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Select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Use alternative FTP move method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if you get errors either when rollbacks are enabled or when moving files.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878163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5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5" custScaleX="1883514" custScaleY="247387" custLinFactY="-39381" custLinFactNeighborX="-897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5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5" custScaleX="1870835" custScaleY="295512" custLinFactNeighborX="-8977" custLinFactNeighborY="-648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5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5" custScaleX="1915200" custScaleY="294356" custLinFactNeighborX="-8977" custLinFactNeighborY="207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5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5" custScaleX="1798440" custScaleY="255543" custLinFactY="745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5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5" custScaleX="1838211" custScaleY="239472" custLinFactY="941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2CF810-F2EC-47B6-8F86-4F90046E0528}" type="presOf" srcId="{509048E6-251D-4931-A7B0-05B873F2859C}" destId="{42DCD54D-66BE-465E-9847-73F41B8C7E46}" srcOrd="0" destOrd="0" presId="urn:microsoft.com/office/officeart/2005/8/layout/hierarchy3"/>
    <dgm:cxn modelId="{991134FF-B867-4132-AA51-D47F9FC869B1}" type="presOf" srcId="{1990C475-769E-4669-8E9B-EE31BC9965BE}" destId="{8FF4C038-F2EE-417C-9AB4-8C20A1887613}" srcOrd="0" destOrd="0" presId="urn:microsoft.com/office/officeart/2005/8/layout/hierarchy3"/>
    <dgm:cxn modelId="{72DE93B1-8645-45F1-A30B-59E9509CF34D}" type="presOf" srcId="{D6A3040D-8377-4504-95EA-F17CB7DD2DEA}" destId="{56E95771-CAF8-441F-9C29-95B345C1BC36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E3A7FF05-1C54-417E-B83F-150CB600F18E}" type="presOf" srcId="{D393D8ED-BB81-4D84-91DD-05350B4EFC40}" destId="{B468F822-FA45-412D-B478-5A4DC4DF054E}" srcOrd="0" destOrd="0" presId="urn:microsoft.com/office/officeart/2005/8/layout/hierarchy3"/>
    <dgm:cxn modelId="{9E3DEDF6-37BE-4B1F-8561-300AE0269332}" type="presOf" srcId="{167CD2C9-E8D9-4A52-8183-2134B0303310}" destId="{547B328A-F054-4696-8C09-02F540C93386}" srcOrd="0" destOrd="0" presId="urn:microsoft.com/office/officeart/2005/8/layout/hierarchy3"/>
    <dgm:cxn modelId="{7F4C4591-7F82-4D12-815C-883CF414D87E}" type="presOf" srcId="{7E06B3F3-9200-4CD1-9F21-480C685E20FA}" destId="{ED45CCBB-F338-4FB3-B9E5-EE97818BFDA8}" srcOrd="0" destOrd="0" presId="urn:microsoft.com/office/officeart/2005/8/layout/hierarchy3"/>
    <dgm:cxn modelId="{D2F407B9-2B41-4D5F-8ED8-7B350924603A}" type="presOf" srcId="{4F57FD8E-722A-4FE1-A800-A7842B64FACF}" destId="{3B63C256-E7BD-4FED-A24D-ED2C4F33768A}" srcOrd="1" destOrd="0" presId="urn:microsoft.com/office/officeart/2005/8/layout/hierarchy3"/>
    <dgm:cxn modelId="{C5C579B6-165C-43E8-AEB4-F95956271579}" type="presOf" srcId="{E7785A69-FEA8-4F3A-B3A7-F8B355FEDAD9}" destId="{BF72B017-1D39-4861-A6DE-10ABF8248ED9}" srcOrd="0" destOrd="0" presId="urn:microsoft.com/office/officeart/2005/8/layout/hierarchy3"/>
    <dgm:cxn modelId="{879835A4-006B-4D15-A60B-D81BED299CAF}" type="presOf" srcId="{9BCA323E-6A5B-4060-8D3D-6F08D535ED50}" destId="{37FAE7F2-3481-4698-9EAC-9A7F7BEDF7E1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C390C0B4-D326-4A42-9C72-C05F5ED61141}" type="presOf" srcId="{43EAB393-DF1E-40D9-AB3C-142616DE21BC}" destId="{C9082C2E-3830-4A10-8B86-E47EF69015BA}" srcOrd="0" destOrd="0" presId="urn:microsoft.com/office/officeart/2005/8/layout/hierarchy3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46E0C14E-902B-4C7E-AC24-22CB6E4D5684}" type="presOf" srcId="{8284AD39-911A-4534-9D24-A79788150699}" destId="{159E9CC5-F056-481E-890B-D81D92944806}" srcOrd="0" destOrd="0" presId="urn:microsoft.com/office/officeart/2005/8/layout/hierarchy3"/>
    <dgm:cxn modelId="{8DED9FCB-946C-40A1-AEFC-C968AF4E57A7}" type="presOf" srcId="{4F57FD8E-722A-4FE1-A800-A7842B64FACF}" destId="{BC6173FC-5FB0-4E70-8D5C-962BCFCBFD7A}" srcOrd="0" destOrd="0" presId="urn:microsoft.com/office/officeart/2005/8/layout/hierarchy3"/>
    <dgm:cxn modelId="{07AA146B-8077-46D3-871C-73360CF13790}" type="presOf" srcId="{D50A3AAC-7505-447E-BD38-9E15D70972CE}" destId="{61E2C684-EBD0-485A-A69A-410BAE7028A4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1C64895D-D78F-40B1-8BFF-C64D97E2310E}" type="presParOf" srcId="{B468F822-FA45-412D-B478-5A4DC4DF054E}" destId="{453EBD43-11D2-4618-99AF-A40FEDC0C097}" srcOrd="0" destOrd="0" presId="urn:microsoft.com/office/officeart/2005/8/layout/hierarchy3"/>
    <dgm:cxn modelId="{A4A8AC32-8035-4366-9D1A-0DF2153CA010}" type="presParOf" srcId="{453EBD43-11D2-4618-99AF-A40FEDC0C097}" destId="{BAFF6349-B296-4F4C-80CD-1CE7473A9F90}" srcOrd="0" destOrd="0" presId="urn:microsoft.com/office/officeart/2005/8/layout/hierarchy3"/>
    <dgm:cxn modelId="{31C610B6-5467-4551-8D01-EEB7D79B04F1}" type="presParOf" srcId="{BAFF6349-B296-4F4C-80CD-1CE7473A9F90}" destId="{BC6173FC-5FB0-4E70-8D5C-962BCFCBFD7A}" srcOrd="0" destOrd="0" presId="urn:microsoft.com/office/officeart/2005/8/layout/hierarchy3"/>
    <dgm:cxn modelId="{8F2870EB-9EC3-46F4-B60B-9B9F9265CA89}" type="presParOf" srcId="{BAFF6349-B296-4F4C-80CD-1CE7473A9F90}" destId="{3B63C256-E7BD-4FED-A24D-ED2C4F33768A}" srcOrd="1" destOrd="0" presId="urn:microsoft.com/office/officeart/2005/8/layout/hierarchy3"/>
    <dgm:cxn modelId="{06A70238-C893-4B74-A75E-776DC123F888}" type="presParOf" srcId="{453EBD43-11D2-4618-99AF-A40FEDC0C097}" destId="{636388E9-B1ED-42D9-BF7B-D39D4493A1B8}" srcOrd="1" destOrd="0" presId="urn:microsoft.com/office/officeart/2005/8/layout/hierarchy3"/>
    <dgm:cxn modelId="{D5B34694-3818-4A7A-90D9-6885982D2C59}" type="presParOf" srcId="{636388E9-B1ED-42D9-BF7B-D39D4493A1B8}" destId="{159E9CC5-F056-481E-890B-D81D92944806}" srcOrd="0" destOrd="0" presId="urn:microsoft.com/office/officeart/2005/8/layout/hierarchy3"/>
    <dgm:cxn modelId="{21CE72E0-0F1F-4F79-AF85-45DDE56484AD}" type="presParOf" srcId="{636388E9-B1ED-42D9-BF7B-D39D4493A1B8}" destId="{56E95771-CAF8-441F-9C29-95B345C1BC36}" srcOrd="1" destOrd="0" presId="urn:microsoft.com/office/officeart/2005/8/layout/hierarchy3"/>
    <dgm:cxn modelId="{D1031548-483B-4E86-8009-18532101BCAD}" type="presParOf" srcId="{636388E9-B1ED-42D9-BF7B-D39D4493A1B8}" destId="{C9082C2E-3830-4A10-8B86-E47EF69015BA}" srcOrd="2" destOrd="0" presId="urn:microsoft.com/office/officeart/2005/8/layout/hierarchy3"/>
    <dgm:cxn modelId="{66E337D6-8277-4EA7-896D-E147DED20840}" type="presParOf" srcId="{636388E9-B1ED-42D9-BF7B-D39D4493A1B8}" destId="{61E2C684-EBD0-485A-A69A-410BAE7028A4}" srcOrd="3" destOrd="0" presId="urn:microsoft.com/office/officeart/2005/8/layout/hierarchy3"/>
    <dgm:cxn modelId="{36D623B1-1B41-4EDB-BC07-EC9A940BD05F}" type="presParOf" srcId="{636388E9-B1ED-42D9-BF7B-D39D4493A1B8}" destId="{42DCD54D-66BE-465E-9847-73F41B8C7E46}" srcOrd="4" destOrd="0" presId="urn:microsoft.com/office/officeart/2005/8/layout/hierarchy3"/>
    <dgm:cxn modelId="{B24876B1-E429-4F3D-BC6F-4E6D8C125F72}" type="presParOf" srcId="{636388E9-B1ED-42D9-BF7B-D39D4493A1B8}" destId="{37FAE7F2-3481-4698-9EAC-9A7F7BEDF7E1}" srcOrd="5" destOrd="0" presId="urn:microsoft.com/office/officeart/2005/8/layout/hierarchy3"/>
    <dgm:cxn modelId="{2795B3E3-3766-44F0-9168-B1AD5FD45A82}" type="presParOf" srcId="{636388E9-B1ED-42D9-BF7B-D39D4493A1B8}" destId="{8FF4C038-F2EE-417C-9AB4-8C20A1887613}" srcOrd="6" destOrd="0" presId="urn:microsoft.com/office/officeart/2005/8/layout/hierarchy3"/>
    <dgm:cxn modelId="{D4DBA46C-7649-409D-A558-0AAAD69FB625}" type="presParOf" srcId="{636388E9-B1ED-42D9-BF7B-D39D4493A1B8}" destId="{547B328A-F054-4696-8C09-02F540C93386}" srcOrd="7" destOrd="0" presId="urn:microsoft.com/office/officeart/2005/8/layout/hierarchy3"/>
    <dgm:cxn modelId="{AC558D9D-8A91-4AFA-A6CB-F77BBEC5CC81}" type="presParOf" srcId="{636388E9-B1ED-42D9-BF7B-D39D4493A1B8}" destId="{ED45CCBB-F338-4FB3-B9E5-EE97818BFDA8}" srcOrd="8" destOrd="0" presId="urn:microsoft.com/office/officeart/2005/8/layout/hierarchy3"/>
    <dgm:cxn modelId="{CF72F59A-F4F5-4C30-B26B-1A9890E600A5}" type="presParOf" srcId="{636388E9-B1ED-42D9-BF7B-D39D4493A1B8}" destId="{BF72B017-1D39-4861-A6DE-10ABF8248ED9}" srcOrd="9" destOrd="0" presId="urn:microsoft.com/office/officeart/2005/8/layout/hierarchy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The server-related activities that Dreamweaver cannot perform during file transfers are: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Put/Get/Check in/Check out files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Undo check-out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Create a database connection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Bind dynamic data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Preview live data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Insert a Web service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6F900192-13E6-427E-910E-499BB4D78BB8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Refresh Remote view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B6FE4DA6-220D-4C55-A2C0-0DEDD71004DF}" type="parTrans" cxnId="{515C3292-23ED-4C62-A127-B78D49E2D497}">
      <dgm:prSet/>
      <dgm:spPr/>
      <dgm:t>
        <a:bodyPr/>
        <a:lstStyle/>
        <a:p>
          <a:endParaRPr lang="en-US"/>
        </a:p>
      </dgm:t>
    </dgm:pt>
    <dgm:pt modelId="{EBB23401-D2FB-481A-B8EB-7D791638E6F9}" type="sibTrans" cxnId="{515C3292-23ED-4C62-A127-B78D49E2D497}">
      <dgm:prSet/>
      <dgm:spPr/>
      <dgm:t>
        <a:bodyPr/>
        <a:lstStyle/>
        <a:p>
          <a:endParaRPr lang="en-US"/>
        </a:p>
      </dgm:t>
    </dgm:pt>
    <dgm:pt modelId="{35E9B280-BB02-4E70-B6DE-FD2A5E941203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Delete remote files or folders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3071FCC9-57BC-44F6-9EE0-2F49883ABB3F}" type="parTrans" cxnId="{09C6F183-14F0-43C9-BA07-215B4A802AF5}">
      <dgm:prSet/>
      <dgm:spPr/>
      <dgm:t>
        <a:bodyPr/>
        <a:lstStyle/>
        <a:p>
          <a:endParaRPr lang="en-US"/>
        </a:p>
      </dgm:t>
    </dgm:pt>
    <dgm:pt modelId="{714B07B2-17CD-4BDE-93CD-3F99784F0E3C}" type="sibTrans" cxnId="{09C6F183-14F0-43C9-BA07-215B4A802AF5}">
      <dgm:prSet/>
      <dgm:spPr/>
      <dgm:t>
        <a:bodyPr/>
        <a:lstStyle/>
        <a:p>
          <a:endParaRPr lang="en-US"/>
        </a:p>
      </dgm:t>
    </dgm:pt>
    <dgm:pt modelId="{527C97D1-4775-4048-AEF3-CBA40E3E536B}">
      <dgm:prSet phldrT="[Text]"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Preview in a browser on a testing server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CF463A3A-72C1-4725-A35B-3657FA8E8160}" type="parTrans" cxnId="{C4DBA2A9-BD28-4502-AAF6-56426C58DE71}">
      <dgm:prSet/>
      <dgm:spPr/>
      <dgm:t>
        <a:bodyPr/>
        <a:lstStyle/>
        <a:p>
          <a:endParaRPr lang="en-US"/>
        </a:p>
      </dgm:t>
    </dgm:pt>
    <dgm:pt modelId="{EB1A4116-FEB1-42B9-8682-6F7425E2BAB5}" type="sibTrans" cxnId="{C4DBA2A9-BD28-4502-AAF6-56426C58DE71}">
      <dgm:prSet/>
      <dgm:spPr/>
      <dgm:t>
        <a:bodyPr/>
        <a:lstStyle/>
        <a:p>
          <a:endParaRPr lang="en-US"/>
        </a:p>
      </dgm:t>
    </dgm:pt>
    <dgm:pt modelId="{F92A0973-8DA5-4C54-A2E7-CD4349BBF22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Save a file to a remote server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6606F3F4-1FAA-4908-B011-6808DE1A1AE1}" type="parTrans" cxnId="{79A3332E-6AE2-47B5-869D-497E763ECC19}">
      <dgm:prSet/>
      <dgm:spPr/>
      <dgm:t>
        <a:bodyPr/>
        <a:lstStyle/>
        <a:p>
          <a:endParaRPr lang="en-US"/>
        </a:p>
      </dgm:t>
    </dgm:pt>
    <dgm:pt modelId="{1D5CF9F0-6689-449C-857D-EA4D46EDD582}" type="sibTrans" cxnId="{79A3332E-6AE2-47B5-869D-497E763ECC19}">
      <dgm:prSet/>
      <dgm:spPr/>
      <dgm:t>
        <a:bodyPr/>
        <a:lstStyle/>
        <a:p>
          <a:endParaRPr lang="en-US"/>
        </a:p>
      </dgm:t>
    </dgm:pt>
    <dgm:pt modelId="{50CADBEA-A02D-4C3A-BDB4-2AA4DEA79851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Insert an image from a remote server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FEF3AA6D-1419-478E-8C41-72FCD18A0F40}" type="parTrans" cxnId="{7878C3FF-A5A0-4B9E-9734-5A48779BF348}">
      <dgm:prSet/>
      <dgm:spPr/>
      <dgm:t>
        <a:bodyPr/>
        <a:lstStyle/>
        <a:p>
          <a:endParaRPr lang="en-US"/>
        </a:p>
      </dgm:t>
    </dgm:pt>
    <dgm:pt modelId="{80968D01-8DC9-4C7D-94E3-7D51D3FECDB2}" type="sibTrans" cxnId="{7878C3FF-A5A0-4B9E-9734-5A48779BF348}">
      <dgm:prSet/>
      <dgm:spPr/>
      <dgm:t>
        <a:bodyPr/>
        <a:lstStyle/>
        <a:p>
          <a:endParaRPr lang="en-US"/>
        </a:p>
      </dgm:t>
    </dgm:pt>
    <dgm:pt modelId="{FEC48E09-021F-432F-8B51-CE6DFD75C7E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Open a file from a remote server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80C56360-FB1E-493F-BEEA-3B828D04CB0E}" type="parTrans" cxnId="{5F5207D3-85C1-4636-A3CF-B814B7EB4CEA}">
      <dgm:prSet/>
      <dgm:spPr/>
      <dgm:t>
        <a:bodyPr/>
        <a:lstStyle/>
        <a:p>
          <a:endParaRPr lang="en-US"/>
        </a:p>
      </dgm:t>
    </dgm:pt>
    <dgm:pt modelId="{E9A80C1C-5867-4626-89B8-3ABF99D9E2F0}" type="sibTrans" cxnId="{5F5207D3-85C1-4636-A3CF-B814B7EB4CEA}">
      <dgm:prSet/>
      <dgm:spPr/>
      <dgm:t>
        <a:bodyPr/>
        <a:lstStyle/>
        <a:p>
          <a:endParaRPr lang="en-US"/>
        </a:p>
      </dgm:t>
    </dgm:pt>
    <dgm:pt modelId="{D10736DB-BDAE-4B8E-A7D0-06159734B929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Auto put files upon saving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26D9664D-766F-4C4D-B06B-43F4629B3834}" type="parTrans" cxnId="{F79456C5-6D07-4095-A72C-DCE38CCA44A1}">
      <dgm:prSet/>
      <dgm:spPr/>
      <dgm:t>
        <a:bodyPr/>
        <a:lstStyle/>
        <a:p>
          <a:endParaRPr lang="en-US"/>
        </a:p>
      </dgm:t>
    </dgm:pt>
    <dgm:pt modelId="{960DAF05-0BB0-498E-B49A-5E08626C4052}" type="sibTrans" cxnId="{F79456C5-6D07-4095-A72C-DCE38CCA44A1}">
      <dgm:prSet/>
      <dgm:spPr/>
      <dgm:t>
        <a:bodyPr/>
        <a:lstStyle/>
        <a:p>
          <a:endParaRPr lang="en-US"/>
        </a:p>
      </dgm:t>
    </dgm:pt>
    <dgm:pt modelId="{D5736B8A-E35D-4EFF-B1A8-EEBDEAF67763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Drag files to the remote site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7F10EF03-ACA1-4199-9956-0E5DAC498F06}" type="parTrans" cxnId="{6A72178F-C9CF-4DD4-9B5A-E46AE04A7F18}">
      <dgm:prSet/>
      <dgm:spPr/>
      <dgm:t>
        <a:bodyPr/>
        <a:lstStyle/>
        <a:p>
          <a:endParaRPr lang="en-US"/>
        </a:p>
      </dgm:t>
    </dgm:pt>
    <dgm:pt modelId="{AB2781E9-D84E-4D56-91A6-A1A46E22631F}" type="sibTrans" cxnId="{6A72178F-C9CF-4DD4-9B5A-E46AE04A7F18}">
      <dgm:prSet/>
      <dgm:spPr/>
      <dgm:t>
        <a:bodyPr/>
        <a:lstStyle/>
        <a:p>
          <a:endParaRPr lang="en-US"/>
        </a:p>
      </dgm:t>
    </dgm:pt>
    <dgm:pt modelId="{9F84B89D-21F6-41F7-96EE-98C2B225A4F3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400" b="0" dirty="0" smtClean="0">
              <a:latin typeface="Calibri" pitchFamily="34" charset="0"/>
              <a:cs typeface="Calibri" pitchFamily="34" charset="0"/>
            </a:rPr>
            <a:t>Cut, copy, or paste files on the remote site</a:t>
          </a:r>
          <a:endParaRPr lang="en-US" sz="1400" b="0" dirty="0">
            <a:latin typeface="Calibri" pitchFamily="34" charset="0"/>
            <a:cs typeface="Calibri" pitchFamily="34" charset="0"/>
          </a:endParaRPr>
        </a:p>
      </dgm:t>
    </dgm:pt>
    <dgm:pt modelId="{F12A2592-06D9-4FE3-9C87-5967A37037DA}" type="parTrans" cxnId="{E1631D38-AD88-4E2C-9841-583977ADBF26}">
      <dgm:prSet/>
      <dgm:spPr/>
      <dgm:t>
        <a:bodyPr/>
        <a:lstStyle/>
        <a:p>
          <a:endParaRPr lang="en-US"/>
        </a:p>
      </dgm:t>
    </dgm:pt>
    <dgm:pt modelId="{61108C86-AC3C-4A3B-B874-416284A3DA4C}" type="sibTrans" cxnId="{E1631D38-AD88-4E2C-9841-583977ADBF26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900696" custScaleY="393776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15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15" custScaleX="1562194" custScaleY="160369" custLinFactY="-93447" custLinFactNeighborX="-3514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15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15" custScaleX="1566601" custScaleY="177810" custLinFactY="-51623" custLinFactNeighborX="-3514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15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15" custScaleX="1480161" custScaleY="187717" custLinFactY="-20067" custLinFactNeighborX="-3514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15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15" custScaleX="1486314" custScaleY="177168" custLinFactNeighborX="-26168" custLinFactNeighborY="-905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15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15" custScaleX="1519183" custScaleY="166026" custLinFactNeighborX="-26168" custLinFactNeighborY="-499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15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15" custScaleX="1449129" custScaleY="166074" custLinFactNeighborX="-26168" custLinFactNeighborY="-17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8ED57-91B4-479D-8F1F-7B2146CD11BF}" type="pres">
      <dgm:prSet presAssocID="{3071FCC9-57BC-44F6-9EE0-2F49883ABB3F}" presName="Name13" presStyleLbl="parChTrans1D2" presStyleIdx="6" presStyleCnt="15"/>
      <dgm:spPr/>
      <dgm:t>
        <a:bodyPr/>
        <a:lstStyle/>
        <a:p>
          <a:endParaRPr lang="en-US"/>
        </a:p>
      </dgm:t>
    </dgm:pt>
    <dgm:pt modelId="{7633D405-FFA4-4AFB-8AC1-475F1770740F}" type="pres">
      <dgm:prSet presAssocID="{35E9B280-BB02-4E70-B6DE-FD2A5E941203}" presName="childText" presStyleLbl="bgAcc1" presStyleIdx="6" presStyleCnt="15" custScaleX="1495409" custScaleY="168952" custLinFactNeighborX="-26168" custLinFactNeighborY="-2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50983-AE61-46A8-A564-C69662B963C3}" type="pres">
      <dgm:prSet presAssocID="{CF463A3A-72C1-4725-A35B-3657FA8E8160}" presName="Name13" presStyleLbl="parChTrans1D2" presStyleIdx="7" presStyleCnt="15"/>
      <dgm:spPr/>
      <dgm:t>
        <a:bodyPr/>
        <a:lstStyle/>
        <a:p>
          <a:endParaRPr lang="en-US"/>
        </a:p>
      </dgm:t>
    </dgm:pt>
    <dgm:pt modelId="{8FC41B12-F6E2-435D-80BF-06BAE6FC34D7}" type="pres">
      <dgm:prSet presAssocID="{527C97D1-4775-4048-AEF3-CBA40E3E536B}" presName="childText" presStyleLbl="bgAcc1" presStyleIdx="7" presStyleCnt="15" custScaleX="1453141" custScaleY="214683" custLinFactNeighborX="-26168" custLinFactNeighborY="405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8B4A2-7262-47C0-B014-3AADA111A5FA}" type="pres">
      <dgm:prSet presAssocID="{6606F3F4-1FAA-4908-B011-6808DE1A1AE1}" presName="Name13" presStyleLbl="parChTrans1D2" presStyleIdx="8" presStyleCnt="15"/>
      <dgm:spPr/>
      <dgm:t>
        <a:bodyPr/>
        <a:lstStyle/>
        <a:p>
          <a:endParaRPr lang="en-US"/>
        </a:p>
      </dgm:t>
    </dgm:pt>
    <dgm:pt modelId="{313C13E8-A5CF-4A7A-9BDF-5BA41377A71F}" type="pres">
      <dgm:prSet presAssocID="{F92A0973-8DA5-4C54-A2E7-CD4349BBF226}" presName="childText" presStyleLbl="bgAcc1" presStyleIdx="8" presStyleCnt="15" custScaleX="1481054" custScaleY="181659" custLinFactNeighborX="-26168" custLinFactNeighborY="676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ECA7C-B655-4DE1-9329-43CF23D32336}" type="pres">
      <dgm:prSet presAssocID="{FEF3AA6D-1419-478E-8C41-72FCD18A0F40}" presName="Name13" presStyleLbl="parChTrans1D2" presStyleIdx="9" presStyleCnt="15"/>
      <dgm:spPr/>
      <dgm:t>
        <a:bodyPr/>
        <a:lstStyle/>
        <a:p>
          <a:endParaRPr lang="en-US"/>
        </a:p>
      </dgm:t>
    </dgm:pt>
    <dgm:pt modelId="{B77CCB54-0868-40A2-92DE-CFC1559D38E4}" type="pres">
      <dgm:prSet presAssocID="{50CADBEA-A02D-4C3A-BDB4-2AA4DEA79851}" presName="childText" presStyleLbl="bgAcc1" presStyleIdx="9" presStyleCnt="15" custScaleX="1542067" custScaleY="181634" custLinFactNeighborX="-26168" custLinFactNeighborY="95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D9D94-4810-4612-AD08-5943D2396503}" type="pres">
      <dgm:prSet presAssocID="{80C56360-FB1E-493F-BEEA-3B828D04CB0E}" presName="Name13" presStyleLbl="parChTrans1D2" presStyleIdx="10" presStyleCnt="15"/>
      <dgm:spPr/>
      <dgm:t>
        <a:bodyPr/>
        <a:lstStyle/>
        <a:p>
          <a:endParaRPr lang="en-US"/>
        </a:p>
      </dgm:t>
    </dgm:pt>
    <dgm:pt modelId="{BEC8D408-DF44-41EB-9535-077580DE429D}" type="pres">
      <dgm:prSet presAssocID="{FEC48E09-021F-432F-8B51-CE6DFD75C7E0}" presName="childText" presStyleLbl="bgAcc1" presStyleIdx="10" presStyleCnt="15" custScaleX="1554963" custScaleY="166088" custLinFactY="23043" custLinFactNeighborX="-2616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C3C67C-2124-49FC-B065-D630880E72C8}" type="pres">
      <dgm:prSet presAssocID="{26D9664D-766F-4C4D-B06B-43F4629B3834}" presName="Name13" presStyleLbl="parChTrans1D2" presStyleIdx="11" presStyleCnt="15"/>
      <dgm:spPr/>
      <dgm:t>
        <a:bodyPr/>
        <a:lstStyle/>
        <a:p>
          <a:endParaRPr lang="en-US"/>
        </a:p>
      </dgm:t>
    </dgm:pt>
    <dgm:pt modelId="{3764864F-48CF-4D83-85F9-8C34F7FE0B76}" type="pres">
      <dgm:prSet presAssocID="{D10736DB-BDAE-4B8E-A7D0-06159734B929}" presName="childText" presStyleLbl="bgAcc1" presStyleIdx="11" presStyleCnt="15" custScaleX="1538956" custScaleY="187339" custLinFactY="50271" custLinFactNeighborX="-2616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BE186-75F8-4217-B118-6FC4D91D786F}" type="pres">
      <dgm:prSet presAssocID="{7F10EF03-ACA1-4199-9956-0E5DAC498F06}" presName="Name13" presStyleLbl="parChTrans1D2" presStyleIdx="12" presStyleCnt="15"/>
      <dgm:spPr/>
      <dgm:t>
        <a:bodyPr/>
        <a:lstStyle/>
        <a:p>
          <a:endParaRPr lang="en-US"/>
        </a:p>
      </dgm:t>
    </dgm:pt>
    <dgm:pt modelId="{915392AC-96D4-47E8-BB89-F68718FE2FBF}" type="pres">
      <dgm:prSet presAssocID="{D5736B8A-E35D-4EFF-B1A8-EEBDEAF67763}" presName="childText" presStyleLbl="bgAcc1" presStyleIdx="12" presStyleCnt="15" custScaleX="1483099" custScaleY="209467" custLinFactY="100000" custLinFactNeighborX="-26168" custLinFactNeighborY="1019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DE4660-1F88-4378-967F-4820B0750B63}" type="pres">
      <dgm:prSet presAssocID="{F12A2592-06D9-4FE3-9C87-5967A37037DA}" presName="Name13" presStyleLbl="parChTrans1D2" presStyleIdx="13" presStyleCnt="15"/>
      <dgm:spPr/>
      <dgm:t>
        <a:bodyPr/>
        <a:lstStyle/>
        <a:p>
          <a:endParaRPr lang="en-US"/>
        </a:p>
      </dgm:t>
    </dgm:pt>
    <dgm:pt modelId="{599CEBAE-61A8-4515-8246-25D5145FEECD}" type="pres">
      <dgm:prSet presAssocID="{9F84B89D-21F6-41F7-96EE-98C2B225A4F3}" presName="childText" presStyleLbl="bgAcc1" presStyleIdx="13" presStyleCnt="15" custScaleX="1524545" custScaleY="139855" custLinFactY="100000" custLinFactNeighborX="-28987" custLinFactNeighborY="1314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D625E-4357-478F-99F3-6F51EDDCF434}" type="pres">
      <dgm:prSet presAssocID="{B6FE4DA6-220D-4C55-A2C0-0DEDD71004DF}" presName="Name13" presStyleLbl="parChTrans1D2" presStyleIdx="14" presStyleCnt="15"/>
      <dgm:spPr/>
      <dgm:t>
        <a:bodyPr/>
        <a:lstStyle/>
        <a:p>
          <a:endParaRPr lang="en-US"/>
        </a:p>
      </dgm:t>
    </dgm:pt>
    <dgm:pt modelId="{F3ED1B9D-C690-4196-9B9C-2443EF438F53}" type="pres">
      <dgm:prSet presAssocID="{6F900192-13E6-427E-910E-499BB4D78BB8}" presName="childText" presStyleLbl="bgAcc1" presStyleIdx="14" presStyleCnt="15" custScaleX="1544269" custScaleY="166155" custLinFactY="100000" custLinFactNeighborX="-28987" custLinFactNeighborY="1700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8E9A16-CF04-4918-978C-C5B810C209BC}" type="presOf" srcId="{9F84B89D-21F6-41F7-96EE-98C2B225A4F3}" destId="{599CEBAE-61A8-4515-8246-25D5145FEECD}" srcOrd="0" destOrd="0" presId="urn:microsoft.com/office/officeart/2005/8/layout/hierarchy3"/>
    <dgm:cxn modelId="{9D9A7564-3CBB-43B1-B50E-7B982A21F8F4}" type="presOf" srcId="{6F900192-13E6-427E-910E-499BB4D78BB8}" destId="{F3ED1B9D-C690-4196-9B9C-2443EF438F53}" srcOrd="0" destOrd="0" presId="urn:microsoft.com/office/officeart/2005/8/layout/hierarchy3"/>
    <dgm:cxn modelId="{7FD68E01-D6B3-4164-90AF-478D5964A68B}" type="presOf" srcId="{6606F3F4-1FAA-4908-B011-6808DE1A1AE1}" destId="{4C48B4A2-7262-47C0-B014-3AADA111A5FA}" srcOrd="0" destOrd="0" presId="urn:microsoft.com/office/officeart/2005/8/layout/hierarchy3"/>
    <dgm:cxn modelId="{E1631D38-AD88-4E2C-9841-583977ADBF26}" srcId="{4F57FD8E-722A-4FE1-A800-A7842B64FACF}" destId="{9F84B89D-21F6-41F7-96EE-98C2B225A4F3}" srcOrd="13" destOrd="0" parTransId="{F12A2592-06D9-4FE3-9C87-5967A37037DA}" sibTransId="{61108C86-AC3C-4A3B-B874-416284A3DA4C}"/>
    <dgm:cxn modelId="{EBBEFB97-C581-4662-9F14-785CBF9E1F62}" type="presOf" srcId="{8284AD39-911A-4534-9D24-A79788150699}" destId="{159E9CC5-F056-481E-890B-D81D92944806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206C6374-216C-4E23-A06E-B89E7BC635A3}" type="presOf" srcId="{35E9B280-BB02-4E70-B6DE-FD2A5E941203}" destId="{7633D405-FFA4-4AFB-8AC1-475F1770740F}" srcOrd="0" destOrd="0" presId="urn:microsoft.com/office/officeart/2005/8/layout/hierarchy3"/>
    <dgm:cxn modelId="{3EA52F5F-7FD2-439E-95B8-9F4F15D833BA}" type="presOf" srcId="{43EAB393-DF1E-40D9-AB3C-142616DE21BC}" destId="{C9082C2E-3830-4A10-8B86-E47EF69015BA}" srcOrd="0" destOrd="0" presId="urn:microsoft.com/office/officeart/2005/8/layout/hierarchy3"/>
    <dgm:cxn modelId="{A8EA435B-F7A3-4BB4-8042-65523002AA2F}" type="presOf" srcId="{FEC48E09-021F-432F-8B51-CE6DFD75C7E0}" destId="{BEC8D408-DF44-41EB-9535-077580DE429D}" srcOrd="0" destOrd="0" presId="urn:microsoft.com/office/officeart/2005/8/layout/hierarchy3"/>
    <dgm:cxn modelId="{5F5207D3-85C1-4636-A3CF-B814B7EB4CEA}" srcId="{4F57FD8E-722A-4FE1-A800-A7842B64FACF}" destId="{FEC48E09-021F-432F-8B51-CE6DFD75C7E0}" srcOrd="10" destOrd="0" parTransId="{80C56360-FB1E-493F-BEEA-3B828D04CB0E}" sibTransId="{E9A80C1C-5867-4626-89B8-3ABF99D9E2F0}"/>
    <dgm:cxn modelId="{CA86E29D-3546-4448-AF64-E09856FFC1C8}" type="presOf" srcId="{4F57FD8E-722A-4FE1-A800-A7842B64FACF}" destId="{3B63C256-E7BD-4FED-A24D-ED2C4F33768A}" srcOrd="1" destOrd="0" presId="urn:microsoft.com/office/officeart/2005/8/layout/hierarchy3"/>
    <dgm:cxn modelId="{471AA0E7-CAB7-4D0C-9A21-51B853E881CB}" type="presOf" srcId="{7F10EF03-ACA1-4199-9956-0E5DAC498F06}" destId="{610BE186-75F8-4217-B118-6FC4D91D786F}" srcOrd="0" destOrd="0" presId="urn:microsoft.com/office/officeart/2005/8/layout/hierarchy3"/>
    <dgm:cxn modelId="{1BDB8ECB-E297-47CE-8646-8F46D560B982}" type="presOf" srcId="{509048E6-251D-4931-A7B0-05B873F2859C}" destId="{42DCD54D-66BE-465E-9847-73F41B8C7E46}" srcOrd="0" destOrd="0" presId="urn:microsoft.com/office/officeart/2005/8/layout/hierarchy3"/>
    <dgm:cxn modelId="{79A3332E-6AE2-47B5-869D-497E763ECC19}" srcId="{4F57FD8E-722A-4FE1-A800-A7842B64FACF}" destId="{F92A0973-8DA5-4C54-A2E7-CD4349BBF226}" srcOrd="8" destOrd="0" parTransId="{6606F3F4-1FAA-4908-B011-6808DE1A1AE1}" sibTransId="{1D5CF9F0-6689-449C-857D-EA4D46EDD582}"/>
    <dgm:cxn modelId="{41AB9ACA-9202-4419-A715-70D867C1E409}" type="presOf" srcId="{D6A3040D-8377-4504-95EA-F17CB7DD2DEA}" destId="{56E95771-CAF8-441F-9C29-95B345C1BC36}" srcOrd="0" destOrd="0" presId="urn:microsoft.com/office/officeart/2005/8/layout/hierarchy3"/>
    <dgm:cxn modelId="{A4FED698-C41B-4A05-BF5C-28107424DF76}" type="presOf" srcId="{D50A3AAC-7505-447E-BD38-9E15D70972CE}" destId="{61E2C684-EBD0-485A-A69A-410BAE7028A4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B584BEB6-1FF2-4032-9A89-F491AA51DCA5}" type="presOf" srcId="{4F57FD8E-722A-4FE1-A800-A7842B64FACF}" destId="{BC6173FC-5FB0-4E70-8D5C-962BCFCBFD7A}" srcOrd="0" destOrd="0" presId="urn:microsoft.com/office/officeart/2005/8/layout/hierarchy3"/>
    <dgm:cxn modelId="{515C3292-23ED-4C62-A127-B78D49E2D497}" srcId="{4F57FD8E-722A-4FE1-A800-A7842B64FACF}" destId="{6F900192-13E6-427E-910E-499BB4D78BB8}" srcOrd="14" destOrd="0" parTransId="{B6FE4DA6-220D-4C55-A2C0-0DEDD71004DF}" sibTransId="{EBB23401-D2FB-481A-B8EB-7D791638E6F9}"/>
    <dgm:cxn modelId="{7878C3FF-A5A0-4B9E-9734-5A48779BF348}" srcId="{4F57FD8E-722A-4FE1-A800-A7842B64FACF}" destId="{50CADBEA-A02D-4C3A-BDB4-2AA4DEA79851}" srcOrd="9" destOrd="0" parTransId="{FEF3AA6D-1419-478E-8C41-72FCD18A0F40}" sibTransId="{80968D01-8DC9-4C7D-94E3-7D51D3FECDB2}"/>
    <dgm:cxn modelId="{5E252E4D-2ACE-442A-BD81-39984F5905CA}" type="presOf" srcId="{80C56360-FB1E-493F-BEEA-3B828D04CB0E}" destId="{BF4D9D94-4810-4612-AD08-5943D2396503}" srcOrd="0" destOrd="0" presId="urn:microsoft.com/office/officeart/2005/8/layout/hierarchy3"/>
    <dgm:cxn modelId="{73416457-00B1-4C85-B9D1-6C03A54A2AFC}" type="presOf" srcId="{0650635C-B4F0-41EE-A36C-015A32B14D67}" destId="{D6F78ACA-5602-4181-ACD1-D8EBEB6958F8}" srcOrd="0" destOrd="0" presId="urn:microsoft.com/office/officeart/2005/8/layout/hierarchy3"/>
    <dgm:cxn modelId="{8A0FD7CA-1E90-4995-9657-1C35EC9D0FD1}" type="presOf" srcId="{FEF3AA6D-1419-478E-8C41-72FCD18A0F40}" destId="{8FEECA7C-B655-4DE1-9329-43CF23D32336}" srcOrd="0" destOrd="0" presId="urn:microsoft.com/office/officeart/2005/8/layout/hierarchy3"/>
    <dgm:cxn modelId="{5C1EF3DE-1A76-4626-8B0B-5295DE3EB1B4}" type="presOf" srcId="{D10736DB-BDAE-4B8E-A7D0-06159734B929}" destId="{3764864F-48CF-4D83-85F9-8C34F7FE0B76}" srcOrd="0" destOrd="0" presId="urn:microsoft.com/office/officeart/2005/8/layout/hierarchy3"/>
    <dgm:cxn modelId="{F79456C5-6D07-4095-A72C-DCE38CCA44A1}" srcId="{4F57FD8E-722A-4FE1-A800-A7842B64FACF}" destId="{D10736DB-BDAE-4B8E-A7D0-06159734B929}" srcOrd="11" destOrd="0" parTransId="{26D9664D-766F-4C4D-B06B-43F4629B3834}" sibTransId="{960DAF05-0BB0-498E-B49A-5E08626C4052}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18C57B83-3EC6-40BE-BC66-63221DD130AB}" type="presOf" srcId="{D5736B8A-E35D-4EFF-B1A8-EEBDEAF67763}" destId="{915392AC-96D4-47E8-BB89-F68718FE2FBF}" srcOrd="0" destOrd="0" presId="urn:microsoft.com/office/officeart/2005/8/layout/hierarchy3"/>
    <dgm:cxn modelId="{E902564F-7014-4CA0-B052-20DE89D2E054}" type="presOf" srcId="{7E06B3F3-9200-4CD1-9F21-480C685E20FA}" destId="{ED45CCBB-F338-4FB3-B9E5-EE97818BFDA8}" srcOrd="0" destOrd="0" presId="urn:microsoft.com/office/officeart/2005/8/layout/hierarchy3"/>
    <dgm:cxn modelId="{0F5B5943-A056-47FA-8E2C-02DCA8A38E58}" type="presOf" srcId="{D393D8ED-BB81-4D84-91DD-05350B4EFC40}" destId="{B468F822-FA45-412D-B478-5A4DC4DF054E}" srcOrd="0" destOrd="0" presId="urn:microsoft.com/office/officeart/2005/8/layout/hierarchy3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DA93B24B-53EE-4FD5-97BE-F87046D54958}" type="presOf" srcId="{26D9664D-766F-4C4D-B06B-43F4629B3834}" destId="{E8C3C67C-2124-49FC-B065-D630880E72C8}" srcOrd="0" destOrd="0" presId="urn:microsoft.com/office/officeart/2005/8/layout/hierarchy3"/>
    <dgm:cxn modelId="{3323C88C-BEE4-45F9-85D4-A9219BF28F5A}" type="presOf" srcId="{527C97D1-4775-4048-AEF3-CBA40E3E536B}" destId="{8FC41B12-F6E2-435D-80BF-06BAE6FC34D7}" srcOrd="0" destOrd="0" presId="urn:microsoft.com/office/officeart/2005/8/layout/hierarchy3"/>
    <dgm:cxn modelId="{6A72178F-C9CF-4DD4-9B5A-E46AE04A7F18}" srcId="{4F57FD8E-722A-4FE1-A800-A7842B64FACF}" destId="{D5736B8A-E35D-4EFF-B1A8-EEBDEAF67763}" srcOrd="12" destOrd="0" parTransId="{7F10EF03-ACA1-4199-9956-0E5DAC498F06}" sibTransId="{AB2781E9-D84E-4D56-91A6-A1A46E22631F}"/>
    <dgm:cxn modelId="{17FB2718-8642-468D-876A-724B212F7F6C}" type="presOf" srcId="{0A3D0C20-C56E-4562-A94B-C960E6CDAFE3}" destId="{D43FF222-FF2B-4A87-926C-91114910EFCA}" srcOrd="0" destOrd="0" presId="urn:microsoft.com/office/officeart/2005/8/layout/hierarchy3"/>
    <dgm:cxn modelId="{6B7F77BF-6F94-4247-AC81-A0F5B4366E31}" type="presOf" srcId="{F12A2592-06D9-4FE3-9C87-5967A37037DA}" destId="{F9DE4660-1F88-4378-967F-4820B0750B63}" srcOrd="0" destOrd="0" presId="urn:microsoft.com/office/officeart/2005/8/layout/hierarchy3"/>
    <dgm:cxn modelId="{1DD7F826-DFB1-46D2-B6F9-9582B6004AC4}" type="presOf" srcId="{1990C475-769E-4669-8E9B-EE31BC9965BE}" destId="{8FF4C038-F2EE-417C-9AB4-8C20A1887613}" srcOrd="0" destOrd="0" presId="urn:microsoft.com/office/officeart/2005/8/layout/hierarchy3"/>
    <dgm:cxn modelId="{09C6F183-14F0-43C9-BA07-215B4A802AF5}" srcId="{4F57FD8E-722A-4FE1-A800-A7842B64FACF}" destId="{35E9B280-BB02-4E70-B6DE-FD2A5E941203}" srcOrd="6" destOrd="0" parTransId="{3071FCC9-57BC-44F6-9EE0-2F49883ABB3F}" sibTransId="{714B07B2-17CD-4BDE-93CD-3F99784F0E3C}"/>
    <dgm:cxn modelId="{EE33C338-1E05-48F4-9105-04C77DC64AFA}" type="presOf" srcId="{B6FE4DA6-220D-4C55-A2C0-0DEDD71004DF}" destId="{E89D625E-4357-478F-99F3-6F51EDDCF434}" srcOrd="0" destOrd="0" presId="urn:microsoft.com/office/officeart/2005/8/layout/hierarchy3"/>
    <dgm:cxn modelId="{3824CB63-231F-4A2D-8BE9-C14C5632831F}" type="presOf" srcId="{E7785A69-FEA8-4F3A-B3A7-F8B355FEDAD9}" destId="{BF72B017-1D39-4861-A6DE-10ABF8248ED9}" srcOrd="0" destOrd="0" presId="urn:microsoft.com/office/officeart/2005/8/layout/hierarchy3"/>
    <dgm:cxn modelId="{7E685343-B388-4D75-BAA0-0060F6B18469}" type="presOf" srcId="{3071FCC9-57BC-44F6-9EE0-2F49883ABB3F}" destId="{4088ED57-91B4-479D-8F1F-7B2146CD11BF}" srcOrd="0" destOrd="0" presId="urn:microsoft.com/office/officeart/2005/8/layout/hierarchy3"/>
    <dgm:cxn modelId="{A7BD88AD-DF2E-44CB-9634-D4A8606F2604}" type="presOf" srcId="{9BCA323E-6A5B-4060-8D3D-6F08D535ED50}" destId="{37FAE7F2-3481-4698-9EAC-9A7F7BEDF7E1}" srcOrd="0" destOrd="0" presId="urn:microsoft.com/office/officeart/2005/8/layout/hierarchy3"/>
    <dgm:cxn modelId="{4F5AB341-1BAE-48DB-A081-D8E5F72D027B}" type="presOf" srcId="{CF463A3A-72C1-4725-A35B-3657FA8E8160}" destId="{73A50983-AE61-46A8-A564-C69662B963C3}" srcOrd="0" destOrd="0" presId="urn:microsoft.com/office/officeart/2005/8/layout/hierarchy3"/>
    <dgm:cxn modelId="{9BD4B3AA-B1F5-46FF-B220-6D6FFE477CCC}" type="presOf" srcId="{50CADBEA-A02D-4C3A-BDB4-2AA4DEA79851}" destId="{B77CCB54-0868-40A2-92DE-CFC1559D38E4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A7CF0823-03B4-47E2-B05A-94AAB9C3C6C9}" type="presOf" srcId="{167CD2C9-E8D9-4A52-8183-2134B0303310}" destId="{547B328A-F054-4696-8C09-02F540C93386}" srcOrd="0" destOrd="0" presId="urn:microsoft.com/office/officeart/2005/8/layout/hierarchy3"/>
    <dgm:cxn modelId="{C4DBA2A9-BD28-4502-AAF6-56426C58DE71}" srcId="{4F57FD8E-722A-4FE1-A800-A7842B64FACF}" destId="{527C97D1-4775-4048-AEF3-CBA40E3E536B}" srcOrd="7" destOrd="0" parTransId="{CF463A3A-72C1-4725-A35B-3657FA8E8160}" sibTransId="{EB1A4116-FEB1-42B9-8682-6F7425E2BAB5}"/>
    <dgm:cxn modelId="{D2B7F4CD-ADE4-41C7-85EC-58B192286899}" type="presOf" srcId="{F92A0973-8DA5-4C54-A2E7-CD4349BBF226}" destId="{313C13E8-A5CF-4A7A-9BDF-5BA41377A71F}" srcOrd="0" destOrd="0" presId="urn:microsoft.com/office/officeart/2005/8/layout/hierarchy3"/>
    <dgm:cxn modelId="{C37AE5E9-582F-45C8-9412-4668D6D7216E}" type="presParOf" srcId="{B468F822-FA45-412D-B478-5A4DC4DF054E}" destId="{453EBD43-11D2-4618-99AF-A40FEDC0C097}" srcOrd="0" destOrd="0" presId="urn:microsoft.com/office/officeart/2005/8/layout/hierarchy3"/>
    <dgm:cxn modelId="{A69AF931-0899-46E0-B103-9B398DA257C9}" type="presParOf" srcId="{453EBD43-11D2-4618-99AF-A40FEDC0C097}" destId="{BAFF6349-B296-4F4C-80CD-1CE7473A9F90}" srcOrd="0" destOrd="0" presId="urn:microsoft.com/office/officeart/2005/8/layout/hierarchy3"/>
    <dgm:cxn modelId="{8EBD47FB-3539-4F42-BA8A-253D84318A31}" type="presParOf" srcId="{BAFF6349-B296-4F4C-80CD-1CE7473A9F90}" destId="{BC6173FC-5FB0-4E70-8D5C-962BCFCBFD7A}" srcOrd="0" destOrd="0" presId="urn:microsoft.com/office/officeart/2005/8/layout/hierarchy3"/>
    <dgm:cxn modelId="{7CEBE47C-D566-4CF5-9177-54067AAF307D}" type="presParOf" srcId="{BAFF6349-B296-4F4C-80CD-1CE7473A9F90}" destId="{3B63C256-E7BD-4FED-A24D-ED2C4F33768A}" srcOrd="1" destOrd="0" presId="urn:microsoft.com/office/officeart/2005/8/layout/hierarchy3"/>
    <dgm:cxn modelId="{D6AD6F7D-1027-4437-8B84-F39FBE78C9F3}" type="presParOf" srcId="{453EBD43-11D2-4618-99AF-A40FEDC0C097}" destId="{636388E9-B1ED-42D9-BF7B-D39D4493A1B8}" srcOrd="1" destOrd="0" presId="urn:microsoft.com/office/officeart/2005/8/layout/hierarchy3"/>
    <dgm:cxn modelId="{6F490070-73B2-4405-94AA-6027578A9F8D}" type="presParOf" srcId="{636388E9-B1ED-42D9-BF7B-D39D4493A1B8}" destId="{159E9CC5-F056-481E-890B-D81D92944806}" srcOrd="0" destOrd="0" presId="urn:microsoft.com/office/officeart/2005/8/layout/hierarchy3"/>
    <dgm:cxn modelId="{96EFBB19-C7DD-4970-B0E0-38F383B854EC}" type="presParOf" srcId="{636388E9-B1ED-42D9-BF7B-D39D4493A1B8}" destId="{56E95771-CAF8-441F-9C29-95B345C1BC36}" srcOrd="1" destOrd="0" presId="urn:microsoft.com/office/officeart/2005/8/layout/hierarchy3"/>
    <dgm:cxn modelId="{ACD3E1E0-99EC-466B-8562-0B1957BDE932}" type="presParOf" srcId="{636388E9-B1ED-42D9-BF7B-D39D4493A1B8}" destId="{C9082C2E-3830-4A10-8B86-E47EF69015BA}" srcOrd="2" destOrd="0" presId="urn:microsoft.com/office/officeart/2005/8/layout/hierarchy3"/>
    <dgm:cxn modelId="{2BB4018B-6DAD-4607-8A31-8A2C0887BB99}" type="presParOf" srcId="{636388E9-B1ED-42D9-BF7B-D39D4493A1B8}" destId="{61E2C684-EBD0-485A-A69A-410BAE7028A4}" srcOrd="3" destOrd="0" presId="urn:microsoft.com/office/officeart/2005/8/layout/hierarchy3"/>
    <dgm:cxn modelId="{68CAA710-90D0-4F76-AE9A-B9780F7BF629}" type="presParOf" srcId="{636388E9-B1ED-42D9-BF7B-D39D4493A1B8}" destId="{42DCD54D-66BE-465E-9847-73F41B8C7E46}" srcOrd="4" destOrd="0" presId="urn:microsoft.com/office/officeart/2005/8/layout/hierarchy3"/>
    <dgm:cxn modelId="{8BBC7A42-CB5D-4852-819D-2D3EFAC0AC7F}" type="presParOf" srcId="{636388E9-B1ED-42D9-BF7B-D39D4493A1B8}" destId="{37FAE7F2-3481-4698-9EAC-9A7F7BEDF7E1}" srcOrd="5" destOrd="0" presId="urn:microsoft.com/office/officeart/2005/8/layout/hierarchy3"/>
    <dgm:cxn modelId="{46576882-C673-46CD-96AC-767CA4048EAD}" type="presParOf" srcId="{636388E9-B1ED-42D9-BF7B-D39D4493A1B8}" destId="{8FF4C038-F2EE-417C-9AB4-8C20A1887613}" srcOrd="6" destOrd="0" presId="urn:microsoft.com/office/officeart/2005/8/layout/hierarchy3"/>
    <dgm:cxn modelId="{1CBD042E-14E6-4171-AE89-2D7024CCF29A}" type="presParOf" srcId="{636388E9-B1ED-42D9-BF7B-D39D4493A1B8}" destId="{547B328A-F054-4696-8C09-02F540C93386}" srcOrd="7" destOrd="0" presId="urn:microsoft.com/office/officeart/2005/8/layout/hierarchy3"/>
    <dgm:cxn modelId="{593A8974-2A39-4111-9888-C2838289F0A8}" type="presParOf" srcId="{636388E9-B1ED-42D9-BF7B-D39D4493A1B8}" destId="{ED45CCBB-F338-4FB3-B9E5-EE97818BFDA8}" srcOrd="8" destOrd="0" presId="urn:microsoft.com/office/officeart/2005/8/layout/hierarchy3"/>
    <dgm:cxn modelId="{F0E2DE14-DB24-472F-83FD-B6D2600D01B9}" type="presParOf" srcId="{636388E9-B1ED-42D9-BF7B-D39D4493A1B8}" destId="{BF72B017-1D39-4861-A6DE-10ABF8248ED9}" srcOrd="9" destOrd="0" presId="urn:microsoft.com/office/officeart/2005/8/layout/hierarchy3"/>
    <dgm:cxn modelId="{9004CD5B-0F0B-4E8E-8FD3-06CC2B9C585C}" type="presParOf" srcId="{636388E9-B1ED-42D9-BF7B-D39D4493A1B8}" destId="{D43FF222-FF2B-4A87-926C-91114910EFCA}" srcOrd="10" destOrd="0" presId="urn:microsoft.com/office/officeart/2005/8/layout/hierarchy3"/>
    <dgm:cxn modelId="{D230D1FE-D071-41A3-A948-1A21AA2223DD}" type="presParOf" srcId="{636388E9-B1ED-42D9-BF7B-D39D4493A1B8}" destId="{D6F78ACA-5602-4181-ACD1-D8EBEB6958F8}" srcOrd="11" destOrd="0" presId="urn:microsoft.com/office/officeart/2005/8/layout/hierarchy3"/>
    <dgm:cxn modelId="{ED2DE384-702A-45DB-8DCC-874BD6C3D7A3}" type="presParOf" srcId="{636388E9-B1ED-42D9-BF7B-D39D4493A1B8}" destId="{4088ED57-91B4-479D-8F1F-7B2146CD11BF}" srcOrd="12" destOrd="0" presId="urn:microsoft.com/office/officeart/2005/8/layout/hierarchy3"/>
    <dgm:cxn modelId="{9D7948CB-F3CC-470E-BB73-3AAB085C274B}" type="presParOf" srcId="{636388E9-B1ED-42D9-BF7B-D39D4493A1B8}" destId="{7633D405-FFA4-4AFB-8AC1-475F1770740F}" srcOrd="13" destOrd="0" presId="urn:microsoft.com/office/officeart/2005/8/layout/hierarchy3"/>
    <dgm:cxn modelId="{5F3F721A-9D47-4AFF-9962-D229F647FA0E}" type="presParOf" srcId="{636388E9-B1ED-42D9-BF7B-D39D4493A1B8}" destId="{73A50983-AE61-46A8-A564-C69662B963C3}" srcOrd="14" destOrd="0" presId="urn:microsoft.com/office/officeart/2005/8/layout/hierarchy3"/>
    <dgm:cxn modelId="{C44E2AF5-A29E-4A7C-A121-8EB2D756CCE2}" type="presParOf" srcId="{636388E9-B1ED-42D9-BF7B-D39D4493A1B8}" destId="{8FC41B12-F6E2-435D-80BF-06BAE6FC34D7}" srcOrd="15" destOrd="0" presId="urn:microsoft.com/office/officeart/2005/8/layout/hierarchy3"/>
    <dgm:cxn modelId="{38E08D6D-DDD4-4A7A-A8F0-BE9212106A45}" type="presParOf" srcId="{636388E9-B1ED-42D9-BF7B-D39D4493A1B8}" destId="{4C48B4A2-7262-47C0-B014-3AADA111A5FA}" srcOrd="16" destOrd="0" presId="urn:microsoft.com/office/officeart/2005/8/layout/hierarchy3"/>
    <dgm:cxn modelId="{EA10211A-6FEB-45B1-9749-F3EE2486BEEE}" type="presParOf" srcId="{636388E9-B1ED-42D9-BF7B-D39D4493A1B8}" destId="{313C13E8-A5CF-4A7A-9BDF-5BA41377A71F}" srcOrd="17" destOrd="0" presId="urn:microsoft.com/office/officeart/2005/8/layout/hierarchy3"/>
    <dgm:cxn modelId="{B4ABF9B8-DA7B-4F3B-8DD9-D1A186DFBE3C}" type="presParOf" srcId="{636388E9-B1ED-42D9-BF7B-D39D4493A1B8}" destId="{8FEECA7C-B655-4DE1-9329-43CF23D32336}" srcOrd="18" destOrd="0" presId="urn:microsoft.com/office/officeart/2005/8/layout/hierarchy3"/>
    <dgm:cxn modelId="{4358FAF1-7F70-4D84-A860-B3762257A896}" type="presParOf" srcId="{636388E9-B1ED-42D9-BF7B-D39D4493A1B8}" destId="{B77CCB54-0868-40A2-92DE-CFC1559D38E4}" srcOrd="19" destOrd="0" presId="urn:microsoft.com/office/officeart/2005/8/layout/hierarchy3"/>
    <dgm:cxn modelId="{C885F68C-7736-4995-A2F7-595788934F56}" type="presParOf" srcId="{636388E9-B1ED-42D9-BF7B-D39D4493A1B8}" destId="{BF4D9D94-4810-4612-AD08-5943D2396503}" srcOrd="20" destOrd="0" presId="urn:microsoft.com/office/officeart/2005/8/layout/hierarchy3"/>
    <dgm:cxn modelId="{765CD1C6-F899-4477-B8B9-55D025A5024A}" type="presParOf" srcId="{636388E9-B1ED-42D9-BF7B-D39D4493A1B8}" destId="{BEC8D408-DF44-41EB-9535-077580DE429D}" srcOrd="21" destOrd="0" presId="urn:microsoft.com/office/officeart/2005/8/layout/hierarchy3"/>
    <dgm:cxn modelId="{67311BE1-36A3-42B0-9012-1419EA6C19DD}" type="presParOf" srcId="{636388E9-B1ED-42D9-BF7B-D39D4493A1B8}" destId="{E8C3C67C-2124-49FC-B065-D630880E72C8}" srcOrd="22" destOrd="0" presId="urn:microsoft.com/office/officeart/2005/8/layout/hierarchy3"/>
    <dgm:cxn modelId="{2DD294EB-CBD6-4F28-B8E3-E6903407B428}" type="presParOf" srcId="{636388E9-B1ED-42D9-BF7B-D39D4493A1B8}" destId="{3764864F-48CF-4D83-85F9-8C34F7FE0B76}" srcOrd="23" destOrd="0" presId="urn:microsoft.com/office/officeart/2005/8/layout/hierarchy3"/>
    <dgm:cxn modelId="{2AE2694C-5CB0-4235-931E-918854251A22}" type="presParOf" srcId="{636388E9-B1ED-42D9-BF7B-D39D4493A1B8}" destId="{610BE186-75F8-4217-B118-6FC4D91D786F}" srcOrd="24" destOrd="0" presId="urn:microsoft.com/office/officeart/2005/8/layout/hierarchy3"/>
    <dgm:cxn modelId="{1C242720-9CD4-409A-AEAF-1167BF1724D3}" type="presParOf" srcId="{636388E9-B1ED-42D9-BF7B-D39D4493A1B8}" destId="{915392AC-96D4-47E8-BB89-F68718FE2FBF}" srcOrd="25" destOrd="0" presId="urn:microsoft.com/office/officeart/2005/8/layout/hierarchy3"/>
    <dgm:cxn modelId="{D1F74454-20D6-418B-A2D8-24364A7DFB08}" type="presParOf" srcId="{636388E9-B1ED-42D9-BF7B-D39D4493A1B8}" destId="{F9DE4660-1F88-4378-967F-4820B0750B63}" srcOrd="26" destOrd="0" presId="urn:microsoft.com/office/officeart/2005/8/layout/hierarchy3"/>
    <dgm:cxn modelId="{89D7E1DC-F6EE-41E6-B575-9DB754B20434}" type="presParOf" srcId="{636388E9-B1ED-42D9-BF7B-D39D4493A1B8}" destId="{599CEBAE-61A8-4515-8246-25D5145FEECD}" srcOrd="27" destOrd="0" presId="urn:microsoft.com/office/officeart/2005/8/layout/hierarchy3"/>
    <dgm:cxn modelId="{021FC493-F459-47A4-92C6-76F621940892}" type="presParOf" srcId="{636388E9-B1ED-42D9-BF7B-D39D4493A1B8}" destId="{E89D625E-4357-478F-99F3-6F51EDDCF434}" srcOrd="28" destOrd="0" presId="urn:microsoft.com/office/officeart/2005/8/layout/hierarchy3"/>
    <dgm:cxn modelId="{D8420E6F-1E44-4493-99F8-B1F0F34C19A6}" type="presParOf" srcId="{636388E9-B1ED-42D9-BF7B-D39D4493A1B8}" destId="{F3ED1B9D-C690-4196-9B9C-2443EF438F53}" srcOrd="29" destOrd="0" presId="urn:microsoft.com/office/officeart/2005/8/layout/hierarchy3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Following are quick testing guidelines: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Ensure that pages function properly in target browsers.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Preview your pages in different browsers and platforms.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Check your site for broken links and fix them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Ensure that file size is not too large and as a result the download time is not too long.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Run a few site reports to test and troubleshoot the entire site.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Validate your code to locate tag or syntax errors.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35E9B280-BB02-4E70-B6DE-FD2A5E941203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1600" b="0" dirty="0" smtClean="0">
              <a:latin typeface="Calibri" pitchFamily="34" charset="0"/>
              <a:cs typeface="Calibri" pitchFamily="34" charset="0"/>
            </a:rPr>
            <a:t>Update and maintain the site after it’s published.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3071FCC9-57BC-44F6-9EE0-2F49883ABB3F}" type="parTrans" cxnId="{09C6F183-14F0-43C9-BA07-215B4A802AF5}">
      <dgm:prSet/>
      <dgm:spPr/>
      <dgm:t>
        <a:bodyPr/>
        <a:lstStyle/>
        <a:p>
          <a:endParaRPr lang="en-US"/>
        </a:p>
      </dgm:t>
    </dgm:pt>
    <dgm:pt modelId="{714B07B2-17CD-4BDE-93CD-3F99784F0E3C}" type="sibTrans" cxnId="{09C6F183-14F0-43C9-BA07-215B4A802AF5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900696" custScaleY="26007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7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7" custScaleX="1722195" custScaleY="215725" custLinFactY="-27129" custLinFactNeighborX="-3514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7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7" custScaleX="1727053" custScaleY="239187" custLinFactNeighborX="-35145" custLinFactNeighborY="-67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7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7" custScaleX="1794936" custScaleY="252513" custLinFactNeighborX="-35145" custLinFactNeighborY="-254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7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7" custScaleX="1802397" custScaleY="238323" custLinFactNeighborX="-26168" custLinFactNeighborY="205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7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7" custScaleX="1818182" custScaleY="223335" custLinFactNeighborX="-26168" custLinFactNeighborY="807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7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7" custScaleX="1757305" custScaleY="223400" custLinFactY="34763" custLinFactNeighborX="-2616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8ED57-91B4-479D-8F1F-7B2146CD11BF}" type="pres">
      <dgm:prSet presAssocID="{3071FCC9-57BC-44F6-9EE0-2F49883ABB3F}" presName="Name13" presStyleLbl="parChTrans1D2" presStyleIdx="6" presStyleCnt="7"/>
      <dgm:spPr/>
      <dgm:t>
        <a:bodyPr/>
        <a:lstStyle/>
        <a:p>
          <a:endParaRPr lang="en-US"/>
        </a:p>
      </dgm:t>
    </dgm:pt>
    <dgm:pt modelId="{7633D405-FFA4-4AFB-8AC1-475F1770740F}" type="pres">
      <dgm:prSet presAssocID="{35E9B280-BB02-4E70-B6DE-FD2A5E941203}" presName="childText" presStyleLbl="bgAcc1" presStyleIdx="6" presStyleCnt="7" custScaleX="1813427" custScaleY="227270" custLinFactY="83713" custLinFactNeighborX="-2616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97655-222F-4B16-A1AD-B0EDDBEF57AC}" type="presOf" srcId="{509048E6-251D-4931-A7B0-05B873F2859C}" destId="{42DCD54D-66BE-465E-9847-73F41B8C7E46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398E619F-A336-4F68-9168-EC777901031E}" type="presOf" srcId="{9BCA323E-6A5B-4060-8D3D-6F08D535ED50}" destId="{37FAE7F2-3481-4698-9EAC-9A7F7BEDF7E1}" srcOrd="0" destOrd="0" presId="urn:microsoft.com/office/officeart/2005/8/layout/hierarchy3"/>
    <dgm:cxn modelId="{F0FD351E-DBED-4217-B840-A4625421610C}" type="presOf" srcId="{43EAB393-DF1E-40D9-AB3C-142616DE21BC}" destId="{C9082C2E-3830-4A10-8B86-E47EF69015BA}" srcOrd="0" destOrd="0" presId="urn:microsoft.com/office/officeart/2005/8/layout/hierarchy3"/>
    <dgm:cxn modelId="{E28340C0-5775-4A7F-B546-66020CA02CD8}" type="presOf" srcId="{D393D8ED-BB81-4D84-91DD-05350B4EFC40}" destId="{B468F822-FA45-412D-B478-5A4DC4DF054E}" srcOrd="0" destOrd="0" presId="urn:microsoft.com/office/officeart/2005/8/layout/hierarchy3"/>
    <dgm:cxn modelId="{4631B754-EC88-415B-ADD2-5856835745E5}" type="presOf" srcId="{0A3D0C20-C56E-4562-A94B-C960E6CDAFE3}" destId="{D43FF222-FF2B-4A87-926C-91114910EFCA}" srcOrd="0" destOrd="0" presId="urn:microsoft.com/office/officeart/2005/8/layout/hierarchy3"/>
    <dgm:cxn modelId="{C607252D-D0C8-4EB2-8BA2-61659F408FB4}" type="presOf" srcId="{4F57FD8E-722A-4FE1-A800-A7842B64FACF}" destId="{3B63C256-E7BD-4FED-A24D-ED2C4F33768A}" srcOrd="1" destOrd="0" presId="urn:microsoft.com/office/officeart/2005/8/layout/hierarchy3"/>
    <dgm:cxn modelId="{0E8EF41E-5B73-4594-9B5F-50D80A1510C0}" type="presOf" srcId="{E7785A69-FEA8-4F3A-B3A7-F8B355FEDAD9}" destId="{BF72B017-1D39-4861-A6DE-10ABF8248ED9}" srcOrd="0" destOrd="0" presId="urn:microsoft.com/office/officeart/2005/8/layout/hierarchy3"/>
    <dgm:cxn modelId="{4DBF628F-3C74-4A05-854D-0EFA306624C9}" type="presOf" srcId="{D6A3040D-8377-4504-95EA-F17CB7DD2DEA}" destId="{56E95771-CAF8-441F-9C29-95B345C1BC36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1C0C04F4-A176-4088-93C2-9D23E4220D56}" type="presOf" srcId="{8284AD39-911A-4534-9D24-A79788150699}" destId="{159E9CC5-F056-481E-890B-D81D92944806}" srcOrd="0" destOrd="0" presId="urn:microsoft.com/office/officeart/2005/8/layout/hierarchy3"/>
    <dgm:cxn modelId="{6302FB7C-5D3C-42B6-B31A-712515E03416}" type="presOf" srcId="{167CD2C9-E8D9-4A52-8183-2134B0303310}" destId="{547B328A-F054-4696-8C09-02F540C93386}" srcOrd="0" destOrd="0" presId="urn:microsoft.com/office/officeart/2005/8/layout/hierarchy3"/>
    <dgm:cxn modelId="{9D37300F-A520-41E4-90B8-3C23A85C477D}" type="presOf" srcId="{4F57FD8E-722A-4FE1-A800-A7842B64FACF}" destId="{BC6173FC-5FB0-4E70-8D5C-962BCFCBFD7A}" srcOrd="0" destOrd="0" presId="urn:microsoft.com/office/officeart/2005/8/layout/hierarchy3"/>
    <dgm:cxn modelId="{4B2D7429-2101-4CAC-B5F2-C05D5E900960}" type="presOf" srcId="{0650635C-B4F0-41EE-A36C-015A32B14D67}" destId="{D6F78ACA-5602-4181-ACD1-D8EBEB6958F8}" srcOrd="0" destOrd="0" presId="urn:microsoft.com/office/officeart/2005/8/layout/hierarchy3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17C4DA0F-A7EC-4B74-8886-C37AF487C4B5}" type="presOf" srcId="{35E9B280-BB02-4E70-B6DE-FD2A5E941203}" destId="{7633D405-FFA4-4AFB-8AC1-475F1770740F}" srcOrd="0" destOrd="0" presId="urn:microsoft.com/office/officeart/2005/8/layout/hierarchy3"/>
    <dgm:cxn modelId="{09C6F183-14F0-43C9-BA07-215B4A802AF5}" srcId="{4F57FD8E-722A-4FE1-A800-A7842B64FACF}" destId="{35E9B280-BB02-4E70-B6DE-FD2A5E941203}" srcOrd="6" destOrd="0" parTransId="{3071FCC9-57BC-44F6-9EE0-2F49883ABB3F}" sibTransId="{714B07B2-17CD-4BDE-93CD-3F99784F0E3C}"/>
    <dgm:cxn modelId="{FCA417CF-FF94-4F78-8D3C-2081C8B90C76}" type="presOf" srcId="{D50A3AAC-7505-447E-BD38-9E15D70972CE}" destId="{61E2C684-EBD0-485A-A69A-410BAE7028A4}" srcOrd="0" destOrd="0" presId="urn:microsoft.com/office/officeart/2005/8/layout/hierarchy3"/>
    <dgm:cxn modelId="{0A587E55-FFD4-42BB-8E4D-D0396DB1D492}" type="presOf" srcId="{1990C475-769E-4669-8E9B-EE31BC9965BE}" destId="{8FF4C038-F2EE-417C-9AB4-8C20A1887613}" srcOrd="0" destOrd="0" presId="urn:microsoft.com/office/officeart/2005/8/layout/hierarchy3"/>
    <dgm:cxn modelId="{8FA3784B-CA11-4D15-B904-8116CB8EC2B2}" type="presOf" srcId="{7E06B3F3-9200-4CD1-9F21-480C685E20FA}" destId="{ED45CCBB-F338-4FB3-B9E5-EE97818BFDA8}" srcOrd="0" destOrd="0" presId="urn:microsoft.com/office/officeart/2005/8/layout/hierarchy3"/>
    <dgm:cxn modelId="{33217B84-F3FC-483F-92FC-15844D3D1F8D}" type="presOf" srcId="{3071FCC9-57BC-44F6-9EE0-2F49883ABB3F}" destId="{4088ED57-91B4-479D-8F1F-7B2146CD11BF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8A5D3CD6-CD8C-4621-B76E-6E61D9153343}" type="presParOf" srcId="{B468F822-FA45-412D-B478-5A4DC4DF054E}" destId="{453EBD43-11D2-4618-99AF-A40FEDC0C097}" srcOrd="0" destOrd="0" presId="urn:microsoft.com/office/officeart/2005/8/layout/hierarchy3"/>
    <dgm:cxn modelId="{60EF659C-17E6-424D-97B5-AE4844F0B97E}" type="presParOf" srcId="{453EBD43-11D2-4618-99AF-A40FEDC0C097}" destId="{BAFF6349-B296-4F4C-80CD-1CE7473A9F90}" srcOrd="0" destOrd="0" presId="urn:microsoft.com/office/officeart/2005/8/layout/hierarchy3"/>
    <dgm:cxn modelId="{65424B61-EA44-4812-BEDE-A0C08EC4F4E8}" type="presParOf" srcId="{BAFF6349-B296-4F4C-80CD-1CE7473A9F90}" destId="{BC6173FC-5FB0-4E70-8D5C-962BCFCBFD7A}" srcOrd="0" destOrd="0" presId="urn:microsoft.com/office/officeart/2005/8/layout/hierarchy3"/>
    <dgm:cxn modelId="{9CCAC743-67C8-4678-B3FC-9BC8EAA2C839}" type="presParOf" srcId="{BAFF6349-B296-4F4C-80CD-1CE7473A9F90}" destId="{3B63C256-E7BD-4FED-A24D-ED2C4F33768A}" srcOrd="1" destOrd="0" presId="urn:microsoft.com/office/officeart/2005/8/layout/hierarchy3"/>
    <dgm:cxn modelId="{FA941B85-9BE0-4795-AF2E-2C15C2A5B2A5}" type="presParOf" srcId="{453EBD43-11D2-4618-99AF-A40FEDC0C097}" destId="{636388E9-B1ED-42D9-BF7B-D39D4493A1B8}" srcOrd="1" destOrd="0" presId="urn:microsoft.com/office/officeart/2005/8/layout/hierarchy3"/>
    <dgm:cxn modelId="{1FFF478E-BFED-45F0-BEA0-65A447EAB31E}" type="presParOf" srcId="{636388E9-B1ED-42D9-BF7B-D39D4493A1B8}" destId="{159E9CC5-F056-481E-890B-D81D92944806}" srcOrd="0" destOrd="0" presId="urn:microsoft.com/office/officeart/2005/8/layout/hierarchy3"/>
    <dgm:cxn modelId="{48A766E1-35D2-4995-9968-4880E9578C49}" type="presParOf" srcId="{636388E9-B1ED-42D9-BF7B-D39D4493A1B8}" destId="{56E95771-CAF8-441F-9C29-95B345C1BC36}" srcOrd="1" destOrd="0" presId="urn:microsoft.com/office/officeart/2005/8/layout/hierarchy3"/>
    <dgm:cxn modelId="{39AD9414-C6C2-47FD-921B-3EEDA64E9D3C}" type="presParOf" srcId="{636388E9-B1ED-42D9-BF7B-D39D4493A1B8}" destId="{C9082C2E-3830-4A10-8B86-E47EF69015BA}" srcOrd="2" destOrd="0" presId="urn:microsoft.com/office/officeart/2005/8/layout/hierarchy3"/>
    <dgm:cxn modelId="{73D5335B-E2A1-47A3-9B06-D1D6BC718D55}" type="presParOf" srcId="{636388E9-B1ED-42D9-BF7B-D39D4493A1B8}" destId="{61E2C684-EBD0-485A-A69A-410BAE7028A4}" srcOrd="3" destOrd="0" presId="urn:microsoft.com/office/officeart/2005/8/layout/hierarchy3"/>
    <dgm:cxn modelId="{670CCE98-1A3D-4EE3-ADB8-8E4F608EF2EF}" type="presParOf" srcId="{636388E9-B1ED-42D9-BF7B-D39D4493A1B8}" destId="{42DCD54D-66BE-465E-9847-73F41B8C7E46}" srcOrd="4" destOrd="0" presId="urn:microsoft.com/office/officeart/2005/8/layout/hierarchy3"/>
    <dgm:cxn modelId="{980857B9-851D-4992-9A6F-45972841F017}" type="presParOf" srcId="{636388E9-B1ED-42D9-BF7B-D39D4493A1B8}" destId="{37FAE7F2-3481-4698-9EAC-9A7F7BEDF7E1}" srcOrd="5" destOrd="0" presId="urn:microsoft.com/office/officeart/2005/8/layout/hierarchy3"/>
    <dgm:cxn modelId="{9D1E830B-7CE8-4BC5-B45B-B05CD992799E}" type="presParOf" srcId="{636388E9-B1ED-42D9-BF7B-D39D4493A1B8}" destId="{8FF4C038-F2EE-417C-9AB4-8C20A1887613}" srcOrd="6" destOrd="0" presId="urn:microsoft.com/office/officeart/2005/8/layout/hierarchy3"/>
    <dgm:cxn modelId="{BCC20877-7329-4017-B3D7-CB30B8854A56}" type="presParOf" srcId="{636388E9-B1ED-42D9-BF7B-D39D4493A1B8}" destId="{547B328A-F054-4696-8C09-02F540C93386}" srcOrd="7" destOrd="0" presId="urn:microsoft.com/office/officeart/2005/8/layout/hierarchy3"/>
    <dgm:cxn modelId="{6B3321C6-CE37-465E-B153-E30815D1D596}" type="presParOf" srcId="{636388E9-B1ED-42D9-BF7B-D39D4493A1B8}" destId="{ED45CCBB-F338-4FB3-B9E5-EE97818BFDA8}" srcOrd="8" destOrd="0" presId="urn:microsoft.com/office/officeart/2005/8/layout/hierarchy3"/>
    <dgm:cxn modelId="{D9E3145B-2948-4775-8469-D38CD92DCDA5}" type="presParOf" srcId="{636388E9-B1ED-42D9-BF7B-D39D4493A1B8}" destId="{BF72B017-1D39-4861-A6DE-10ABF8248ED9}" srcOrd="9" destOrd="0" presId="urn:microsoft.com/office/officeart/2005/8/layout/hierarchy3"/>
    <dgm:cxn modelId="{AC6BA344-B03D-4F56-BA05-F8FA5692075D}" type="presParOf" srcId="{636388E9-B1ED-42D9-BF7B-D39D4493A1B8}" destId="{D43FF222-FF2B-4A87-926C-91114910EFCA}" srcOrd="10" destOrd="0" presId="urn:microsoft.com/office/officeart/2005/8/layout/hierarchy3"/>
    <dgm:cxn modelId="{4C9A99A0-3B77-4C0E-9972-B39E81958614}" type="presParOf" srcId="{636388E9-B1ED-42D9-BF7B-D39D4493A1B8}" destId="{D6F78ACA-5602-4181-ACD1-D8EBEB6958F8}" srcOrd="11" destOrd="0" presId="urn:microsoft.com/office/officeart/2005/8/layout/hierarchy3"/>
    <dgm:cxn modelId="{74221837-599D-4F61-8C62-7A2F78E65341}" type="presParOf" srcId="{636388E9-B1ED-42D9-BF7B-D39D4493A1B8}" destId="{4088ED57-91B4-479D-8F1F-7B2146CD11BF}" srcOrd="12" destOrd="0" presId="urn:microsoft.com/office/officeart/2005/8/layout/hierarchy3"/>
    <dgm:cxn modelId="{7580B1E9-A839-4981-BF96-826C00D41777}" type="presParOf" srcId="{636388E9-B1ED-42D9-BF7B-D39D4493A1B8}" destId="{7633D405-FFA4-4AFB-8AC1-475F1770740F}" srcOrd="13" destOrd="0" presId="urn:microsoft.com/office/officeart/2005/8/layout/hierarchy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8/30/2012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8/30/2012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dobe_Dreamweaver_8_a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0" y="1143000"/>
            <a:ext cx="1095375" cy="1095375"/>
          </a:xfrm>
          <a:prstGeom prst="rect">
            <a:avLst/>
          </a:prstGeom>
        </p:spPr>
      </p:pic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5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solidFill>
                  <a:schemeClr val="accent4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Testing a Website</a:t>
            </a:r>
            <a:endParaRPr lang="en-US" sz="4500" b="1" i="1" dirty="0">
              <a:solidFill>
                <a:schemeClr val="accent4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86561" y="1295400"/>
            <a:ext cx="68178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</a:t>
            </a:r>
            <a:r>
              <a:rPr lang="en-US" sz="6000" b="1" i="1" cap="none" spc="0" dirty="0" smtClean="0">
                <a:ln w="57150" cmpd="sng">
                  <a:solidFill>
                    <a:srgbClr val="7030A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ook Antiqua" pitchFamily="18" charset="0"/>
              </a:rPr>
              <a:t>Web Weaver</a:t>
            </a:r>
            <a:endParaRPr lang="en-US" sz="6000" b="1" cap="none" spc="0" dirty="0">
              <a:ln w="57150" cmpd="sng">
                <a:solidFill>
                  <a:srgbClr val="7030A0"/>
                </a:solidFill>
                <a:prstDash val="solid"/>
              </a:ln>
              <a:blipFill>
                <a:blip r:embed="rId4"/>
                <a:tile tx="0" ty="0" sx="100000" sy="100000" flip="none" algn="tl"/>
              </a:blip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98438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7" name="Picture 16" descr="Adobe_Dreamweaver_8_ai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85800" cy="685800"/>
          </a:xfrm>
          <a:prstGeom prst="rect">
            <a:avLst/>
          </a:prstGeom>
        </p:spPr>
      </p:pic>
      <p:pic>
        <p:nvPicPr>
          <p:cNvPr id="20" name="Picture 19" descr="Dreamweaver Logo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458200" y="0"/>
            <a:ext cx="685800" cy="6858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684212"/>
            <a:ext cx="9144000" cy="1588"/>
          </a:xfrm>
          <a:prstGeom prst="line">
            <a:avLst/>
          </a:prstGeom>
          <a:ln w="38100">
            <a:gradFill>
              <a:gsLst>
                <a:gs pos="0">
                  <a:srgbClr val="00B050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Target Browsers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check other browsers for Dreamweaver,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235788" cy="609600"/>
            <a:chOff x="-158588" y="-500031"/>
            <a:chExt cx="8235788" cy="598933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8588" y="-244120"/>
              <a:ext cx="8083388" cy="343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Results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panel, you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Browser Compatibility Check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tab.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828800"/>
            <a:ext cx="8235788" cy="609600"/>
            <a:chOff x="-158588" y="-574898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74898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425165"/>
              <a:ext cx="8083388" cy="343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Click the green arrow in the upper-left corner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Result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s panel and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Settings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2514600"/>
            <a:ext cx="8235788" cy="609600"/>
            <a:chOff x="-158588" y="-500031"/>
            <a:chExt cx="8235788" cy="598933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244120"/>
              <a:ext cx="8083388" cy="343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Select the checkbox next to each browser you want to check against.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3200400"/>
            <a:ext cx="8235788" cy="914400"/>
            <a:chOff x="-158588" y="-549942"/>
            <a:chExt cx="8235788" cy="598933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49942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58588" y="-393853"/>
              <a:ext cx="8083388" cy="343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</a:t>
              </a:r>
              <a:r>
                <a:rPr lang="en-US" sz="2400" baseline="30000" dirty="0" smtClean="0"/>
                <a:t>	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Each browser has a minimum version; select this version from the corresponding pop-up menu. A report will be displayed as shown in the following figure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BCC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Results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 group: </a:t>
              </a:r>
            </a:p>
          </p:txBody>
        </p:sp>
      </p:grpSp>
      <p:pic>
        <p:nvPicPr>
          <p:cNvPr id="18" name="Picture 17" descr="Figure 5.4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67200"/>
            <a:ext cx="6629400" cy="18425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57200" y="62484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Report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       button on the left side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" name="Picture 19" descr="saveReport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6242304"/>
            <a:ext cx="304800" cy="25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Broken Links 1-3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3716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Checking Links Within The Current Document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9144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Dreamweaver’s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CheckLink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feature is a powerful tool that you can use for maintaining links in your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057400"/>
            <a:ext cx="82296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check links within the current document, save the file to a location within your local Dreamweaver 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the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CheckPage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report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(in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group)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Picture 10" descr="Figure 5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3429000"/>
            <a:ext cx="7147859" cy="1981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5410200"/>
            <a:ext cx="82296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save the report,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Report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Broken Links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47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Checking Links within a Portion of a Local Site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600200"/>
            <a:ext cx="8229600" cy="3810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check the links within a portion of a local site, first,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select a site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Current Sites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Local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view, you select the files or folders for which you would want to check the links, by selecting the icon, which is located to the left hand side of the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Page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and further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report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 panel group.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can select a specific link report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Show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pop-up menu to view it.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report choices are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Broken 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External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Orphaned 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check for orphaned files when you check links across an entire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save the report by clicking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Report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button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Broken Links 3-3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47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Checking Links in the Entire Site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447800"/>
            <a:ext cx="8229600" cy="434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check the links in the entire site,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first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site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site that is displayed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Links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Sitewise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 The report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group.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a specific link report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 to view another report.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report choices are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Broken 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External Links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Orphaned 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doing so, a list of files that fit the report type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that you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save the report by clicking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Report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Orphaned Files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 your report type, you can delete orphaned files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 directly by selecting a file from the list and pressing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Delete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Broken Links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either rectify the broken links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or open the file and make changes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3807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Fixing Broken Links in the Link Checker Panel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057400"/>
            <a:ext cx="81534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First check the file for the links 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Links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 as discussed in the topic Finding Broken Links.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Broken Links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column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group, select the broken link. A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 for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 appears next to the broken link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5.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3352800"/>
            <a:ext cx="5190893" cy="1447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029200"/>
            <a:ext cx="83058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icon to browse to the correct file, to link to, or type the correct path and filename and press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or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Enter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case of more broken references to the same file, a dialog box prompts you to fix the references in the other files as well.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Yes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it will update all the documents that reference this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Dreamweaver will update the current reference only.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Broken Links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Fixing Broken Links in the Property Inspector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153400" cy="3962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fix broken links, first check the file for the links 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Links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 as discussed in the topic Finding Broken Links.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panel, double-click an entry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column. Dreamweaver opens the document, selects the image or link, and highlights the path and filename in the Property Inspector.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case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not visible,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to open it.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you can set a new path and filename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so,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 for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 to browse to the correct file, or type over the highlighted text. Lastly, save the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the links are rectified, again run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Links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feature to see if the links are updated or not.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they are, then links disappear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link still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Checker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panel, it means that Dreamweaver cannot find the file and still considers the link as broken.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Websites that we make must be accessible by all groups of people including those with different disabilities, such as visually impaired people.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different tools that offer screen reading capabilities, keyboard navigation, and operating system accessibility support in Dreamweaver CS5 to create fully accessible Web pages.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2951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Using Screen Readers With Dreamweaver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aphicFrame>
        <p:nvGraphicFramePr>
          <p:cNvPr id="9" name="Diagram 8"/>
          <p:cNvGraphicFramePr/>
          <p:nvPr/>
        </p:nvGraphicFramePr>
        <p:xfrm>
          <a:off x="304800" y="289560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2-4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Setting Accessibility Preferences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4478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activate accessibility options in the dialog box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5.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057399"/>
            <a:ext cx="5687787" cy="4343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example,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Accessibility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if you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Images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checkbox, then a dialog box, as shown in the following figure, will be displayed when you insert an image in the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Each time you insert the image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you will be prompted to enter against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Alternate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text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field.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5.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6000"/>
            <a:ext cx="4605100" cy="213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648200"/>
            <a:ext cx="81534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set image tag accessibility options,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Alternate text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box, enter a name or brief description for the image. The screen reader reads the information you enter here.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add a longer description, you can add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description in a file and provide a link to the file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Long description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4-4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Support for Operating System Accessibility Feature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1534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supports accessibility features in both the Windows and Macintosh operating systems.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Macintosh, you set the visual preferences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Universal Access 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by selecting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Apple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then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System 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Your settings are reflected in the Dreamweaver workspace.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Windows operating system’s high contrast setting is also supported.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activate this option through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Windows Control Panel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it affects Dreamweaver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3657600"/>
            <a:ext cx="7848600" cy="2743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achieve accessibility, you should avoid using colors in your Website. Hence, you can set system color to use black and white settings.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uses the system and window text color. For example, if you set the system color to White on Black, and then change text colors by selecting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Code Coloring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Edit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Dreamweaver ignores those color settings and displays the code text with a white foreground color and black background.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uses the background and text colors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by selecting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Page 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Modify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menu. This will allow the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pages you design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render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colors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browser.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838200"/>
            <a:ext cx="8839200" cy="3048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Use checklist for site launch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Check Target Browser feature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Validate markup feature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Check Links feature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Check Accessibility feature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Transfer files to the Internet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Synchronize the site files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Compare files for difference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Test the Website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Remote Site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provides various options to connect the local site to the remote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Dreamweaver, the copy of the files on the Web server is referred to as remote 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five ways by which you can transfer the files to the remote site.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838200" y="2514600"/>
          <a:ext cx="8001000" cy="39217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514600"/>
                <a:gridCol w="5486400"/>
              </a:tblGrid>
              <a:tr h="377013">
                <a:tc>
                  <a:txBody>
                    <a:bodyPr/>
                    <a:lstStyle/>
                    <a:p>
                      <a:pPr algn="ctr"/>
                      <a:endParaRPr lang="en-US" sz="18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 Name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5897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 Transfer Protocol (FTP)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FTP is the most common way that is used to transfer Web pages from servers to the browsers.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 Area Network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you are working on an intranet, or your company’s Web server is connected to the company network, you can transfer files just as you do on your office network.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06499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RDS (Remote Development Service) ColdFusion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is used if you connect to your Web server using RDS.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445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SourceSafe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is used if you connect to your Web server using SourceSafe database.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06499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WebDAV</a:t>
                      </a: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(Web-based Distributed Authoring and Versioning)	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WebDAV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(Web-based Distributed Authoring and Versioning)	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 Remote Site with FTP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set up a remote site with FTP,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Manage Sites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Manage Sites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will be displayed.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name of the site that you want to transfer to the Internet and then,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Edit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 Setup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Servers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category,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Add New Server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 The Basic screen of the Server category is displayed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5.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19400"/>
            <a:ext cx="4419600" cy="365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 Remote Site with FTP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3820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setup a new remote site with FTP,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4812" y="1447799"/>
            <a:ext cx="8241976" cy="852154"/>
            <a:chOff x="-164776" y="-500031"/>
            <a:chExt cx="8241976" cy="598933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64776" y="-392917"/>
              <a:ext cx="8083388" cy="482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Ø"/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Select the access method from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Connect using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pop-up menu. This determines the method that will be used to transfer files from the local folder to the Internet. Here you choose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FTP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438399"/>
            <a:ext cx="8241976" cy="642997"/>
            <a:chOff x="-164776" y="-500031"/>
            <a:chExt cx="8241976" cy="631746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64776" y="-350298"/>
              <a:ext cx="8083388" cy="4820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Ø"/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FTP Address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field, type the host name of the FTP host to which you upload the files for your Website.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243202"/>
            <a:ext cx="8241976" cy="908952"/>
            <a:chOff x="-164776" y="-500031"/>
            <a:chExt cx="8241976" cy="60585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64776" y="-376190"/>
              <a:ext cx="8083388" cy="4820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Ø"/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Root Directory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field, enter the name of the root directory on the remote server where you will store all the documents that are visible to visitors. (This is optional).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4272647"/>
            <a:ext cx="8241976" cy="688235"/>
            <a:chOff x="-164776" y="-500031"/>
            <a:chExt cx="8241976" cy="612874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64776" y="-369170"/>
              <a:ext cx="8083388" cy="4820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Ø"/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Username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and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Password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fields, enter the required login name and password that you will be using to connect to the FTP server.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000" y="5105400"/>
            <a:ext cx="8241976" cy="609600"/>
            <a:chOff x="-164776" y="-500031"/>
            <a:chExt cx="8241976" cy="700427"/>
          </a:xfrm>
        </p:grpSpPr>
        <p:sp>
          <p:nvSpPr>
            <p:cNvPr id="19" name="Rounded Rectangle 1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4"/>
            <p:cNvSpPr/>
            <p:nvPr/>
          </p:nvSpPr>
          <p:spPr>
            <a:xfrm>
              <a:off x="-164776" y="-281617"/>
              <a:ext cx="8083388" cy="4820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Ø"/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Test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button to test your login and password.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 Remote Site with FTP 3-3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09600" y="914400"/>
          <a:ext cx="7924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Files on a Remote Server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733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files on a Remote Server,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tab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from the drop-down list, select the site whose files/folders you want to upload.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displays a list of files/folders for the selected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are using FTP to transfer files,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Connect to remote host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        to open a connection to the remote server that makes it possible for you to view what’s on the remote site before transferring any files.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Connect to remote host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not mandatory, since clicking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Put automatically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connects to the remote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select the files/folders to upload to the Web server.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Connect_RemoteHost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133600"/>
            <a:ext cx="384313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Files on a Remote Server 2-3</a:t>
            </a:r>
            <a:endParaRPr lang="en-US" dirty="0"/>
          </a:p>
        </p:txBody>
      </p:sp>
      <p:pic>
        <p:nvPicPr>
          <p:cNvPr id="5" name="Picture 4" descr="Figure 5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71600"/>
            <a:ext cx="2667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838200"/>
            <a:ext cx="83820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Put 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to transfer files directly to the server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Files on a Remote Server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579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case you haven’t saved the file that you are uploading, a dialog box will be displayed asking you to save the file before uploading it on the remote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dialog box will be displayed depending on the settings you set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dialog box will be displayed asking you whether to upload dependent files.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Yes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transfer dependent files (such as images)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transfer only those files that you’ve selected.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avoid being asked about dependent files in further uploads,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Don’t Ask Me Again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stop the file transfer,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Cancel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button on the status dialog box.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records all FTP transfer activities. All the errors that occur while transferring files are recorded in a FTP log.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want to determine what the problem is,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 FTP Log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Files from a Remote 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838200"/>
            <a:ext cx="8382000" cy="579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copy the files from the remote site to your local site, first,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select a site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 	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case you are using FTP to transfer files, then,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Connect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to open a connection to the remote server.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a connection is already open, it is indicated by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Disconnect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button, you can then skip this step.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remote files are visible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Remote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from a previous connection, clicking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Connect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isn’t required; when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Dreamweaver connects automatically.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desired files to download. Usually you select these files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Remot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Testing Server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view, but you can select the corresponding files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Local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if you prefer.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If the file is currently open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 and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dialog box appears, asking if you want to get dependent files. To download dependent files,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Yes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; to skip them,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else, if you already have local copies of the dependent files,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stop the file transfer at any time,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Cancel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in the status dialog box. The transfer may not stop immediately.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In/Check Out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In/Check Out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system is useful for developers working in a collaborative environment to manage a 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system allows only one person to work on a file at a time.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system prevents team members from overwriting each other’s changes.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981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Basic Functioning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590800"/>
            <a:ext cx="8382000" cy="3276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In/Check Out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system, all team members must define a site in Dreamweaver.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Each team member defines a local root folder on his or her own hard drive, and a common remote server is used for sharing.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Team members access files by checking them out from the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While one team member checks out a file, other team members should not access the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Icons in the Site window will indicate to all the team members whether or not a file from the server has been checked out.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Once a team member has finished working on a file, it is checked back in and becomes available to other team members again.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In/Check Out 2-6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235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Setting up Check In/Check Out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600200"/>
            <a:ext cx="83820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must first define a site and select certain options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 Definition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to activate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In/Check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Out.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22951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0" name="Rounded Rectangle 9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Setting a Local Site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2895600"/>
            <a:ext cx="83820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Each team member defines a site, designating a folder on his computer system’s hard drive as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Local Root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folder.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3514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4" name="Rounded Rectangle 13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Setting a Remote Site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57200" y="41148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 Definition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box’s Remote Info category, team members specify a server folder (Host Directory for FTP access) or remote folder (for Local/Network Access).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All team members use this same server folder to share files within the team.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Pages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In/Check Out 3-6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Enabling Check In/Check Out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447800"/>
            <a:ext cx="83820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will find two buttons as shown in the following figure –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 File(s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)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Put File(s)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724400"/>
            <a:ext cx="83820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 File(s)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button copies the selected files from the remote site to your local site (overwriting the existing local copy of the file, if any).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make the local copies read-only, enable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Enable File Check In And Check Out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checkbox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Remote Info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 Definition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provide read and write privileges to the local copies, clear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Enable File Check In and Check Out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checkbox.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Put File(s)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button copies the selected files from the local site to the remote site.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5.1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72" y="1752600"/>
            <a:ext cx="1743456" cy="2755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In/Check Out 4-6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Checking In and Checking Out Files from a Remote Site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3820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or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 to check in and check out files to a remote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In/Check Out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system uses the following symbols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2362200"/>
            <a:ext cx="82296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Green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check mark indicates the file that you have checked out.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check mark indicates that another team member has checked out the file.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Lock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symbol indicates that the file is read-only.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32766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Checking Out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200" y="3962400"/>
            <a:ext cx="83820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download the latest version of the file from the server, select the file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and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Out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        button.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other users try to check out the file while it is checked out, they will be warned that the file is already in use.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13" descr="CheckOutBtn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114800"/>
            <a:ext cx="349412" cy="29565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81000" y="5038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6" name="Rounded Rectangle 1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Checking In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57200" y="5638800"/>
            <a:ext cx="83820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editing the file, the user can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        button in the Files panel. This uploads the edited version on the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it has been checked in, other team members can check out the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" name="Picture 18" descr="CheckInBtn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638800"/>
            <a:ext cx="304800" cy="237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In/Check Out 5-6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47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Other Ways to Move Files to the Web Server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382000" cy="15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you can also drag the file from the local folder to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Remote 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However, this method is not recommended since you may easily drag the file to a wrong folder in the remote site and this may break links on the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is better to let Dreamweaver do the transferring of files.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0571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0" name="Rounded Rectangle 9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Background File Transfer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3886200"/>
            <a:ext cx="83820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While getting or putting the files, you can perform other, non-server related activities.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FTP, SFTP, LAN,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WebDAV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Microsoft Visual SourceSafe, and RDS supports all the transfer protocols on which the Background File transfer works.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In/Check Out 6-6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295400" y="838200"/>
          <a:ext cx="5486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88ED57-91B4-479D-8F1F-7B2146CD1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4088ED57-91B4-479D-8F1F-7B2146CD1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33D405-FFA4-4AFB-8AC1-475F17707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7633D405-FFA4-4AFB-8AC1-475F17707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A50983-AE61-46A8-A564-C69662B96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73A50983-AE61-46A8-A564-C69662B96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C41B12-F6E2-435D-80BF-06BAE6FC3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8FC41B12-F6E2-435D-80BF-06BAE6FC3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48B4A2-7262-47C0-B014-3AADA111A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4C48B4A2-7262-47C0-B014-3AADA111A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3C13E8-A5CF-4A7A-9BDF-5BA4137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313C13E8-A5CF-4A7A-9BDF-5BA41377A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EECA7C-B655-4DE1-9329-43CF23D32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8FEECA7C-B655-4DE1-9329-43CF23D323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7CCB54-0868-40A2-92DE-CFC1559D3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B77CCB54-0868-40A2-92DE-CFC1559D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4D9D94-4810-4612-AD08-5943D2396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BF4D9D94-4810-4612-AD08-5943D2396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C8D408-DF44-41EB-9535-077580DE42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">
                                            <p:graphicEl>
                                              <a:dgm id="{BEC8D408-DF44-41EB-9535-077580DE42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C3C67C-2124-49FC-B065-D630880E7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E8C3C67C-2124-49FC-B065-D630880E72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64864F-48CF-4D83-85F9-8C34F7FE0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3764864F-48CF-4D83-85F9-8C34F7FE0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0BE186-75F8-4217-B118-6FC4D91D7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610BE186-75F8-4217-B118-6FC4D91D7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5392AC-96D4-47E8-BB89-F68718FE2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915392AC-96D4-47E8-BB89-F68718FE2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DE4660-1F88-4378-967F-4820B0750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">
                                            <p:graphicEl>
                                              <a:dgm id="{F9DE4660-1F88-4378-967F-4820B0750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9CEBAE-61A8-4515-8246-25D5145F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599CEBAE-61A8-4515-8246-25D5145FE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Synchronizing Site Files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733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While getting or putting the files, you can perform other, non-server related activities.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FTP, SFTP, LAN,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WebDAV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Microsoft Visual SourceSafe, and RDS supports all the transfer protocols on which the Background File transfer works.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synchronize the site files,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select a site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Current Sites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 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select the specific files or folders. You can skip this step, in case you want to synchronize the entire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right-click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site name or selected files and then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Synchronize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context menu or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Synchronize    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 button on the Files panel tab.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Synchronize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 appears.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Entire ‘Site Name’ Site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select the direction in which you want to copy the files, you have the following options: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4724400"/>
            <a:ext cx="83820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upload all the local files with recent modification dates related to the remote counterparts by selecting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Put Newer Files to Remote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download all the remote files with recent modification dates related to their local counterparts by selecting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 Newer Files From Remote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place the most recent versions of all the files on local as well as the remote sites by selecting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 and Put Newer Files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SyncronizeBtn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124200"/>
            <a:ext cx="313944" cy="246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Synchronizing Site Files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571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there are some files on the destination site that don’t have equivalents on the origin site, you can delete such files by 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Delete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will not find this option if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Get and Put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is selected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Direction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Put Newer Files to Remote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Delete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will delete any files in your remote site for which there are no corresponding local files.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selecting the desired directions,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case, synchronization is not required,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Synchronize Files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preview, you verify the files you want to delete, put, and get by selecting or clearing the appropriate checkbox.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Dreamweaver performs the operation based on the selected options and then updates the dialog box with the status.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Save the verification information to a local file by clicking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Log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Files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3716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Comparing Two Local Files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838200"/>
            <a:ext cx="83820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Comparison of files highlights the changes made to the file and you can accept or reject the changes as per needs.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9812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compare two files located anywhere on your computer,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select the two files.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select files outside your defined site, select your local disk from the left pop-up menu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and then select the files.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right-click one of the selected files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Compare Local 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context menu. The file comparison tool starts and compares the two files.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35905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Comparing Two Remote Files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200" y="4267200"/>
            <a:ext cx="8382000" cy="2286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Dreamweaver site with remote settings needs to be defined to compare two files located on a remote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this,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display the files on the remote server by selecting Remote View from the right 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select the two files. Right-click one of the selected files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Compare Remote 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context menu. The file comparison tool starts and compares the two files.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Files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Comparing a Local File to a Remote File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4478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Dreamweaver site with remote settings needs to be defined to compare a local file to a file located on your remote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this,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right-click a local file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Compare With Remote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context menu. The file comparison tool starts and compares the two files.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29718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0" name="Rounded Rectangle 9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Comparing a Remote File to a Local File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36576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Dreamweaver site with remote settings needs to be defined to compare a remote file to a local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this,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display the files on the remote server by selecting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Remote View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right 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right-click a file in the panel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Compare with Local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context menu.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Site-Testing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site must be tested locally before uploading on the server.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143000" y="1447800"/>
          <a:ext cx="7162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88ED57-91B4-479D-8F1F-7B2146CD1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4088ED57-91B4-479D-8F1F-7B2146CD1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33D405-FFA4-4AFB-8AC1-475F17707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7633D405-FFA4-4AFB-8AC1-475F17707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Reports to Test the Site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run reports to test a site,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Reports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Reports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5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371600"/>
            <a:ext cx="4343401" cy="3522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1054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select what to report on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Report on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pop-up menu and set any of the report types to run (Workflow or HTML).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Selected Files In 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Repor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 on menu, you should first select files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selected a workflow report,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Report Settings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and specify the options.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Pages in Browsers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838200"/>
            <a:ext cx="8305800" cy="555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Browser Compatibility Check feature helps you locate combinations of HTML and CSS that can trigger browser rendering bugs.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browser chosen determines the list of events for a particular page element.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Check Link feature is a powerful tool using which you can check links in a single Web page, selected Web pages, or throughout the entire site.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Check Target Browsers feature checks the HTML in your document to see if any tags or attributes are unsupported by the target browsers.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allows you to set preferences that prompt you to provide accessibility information as you are building the page.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FTP Host, Login and Password fields are required and remain confidential between the server, administrator, and you.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option of Comparing Files is used when you have edited a particular file locally and then try to upload it to your remote server.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Pages in Mobile Devices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85800"/>
            <a:ext cx="81534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preview pages created in Dreamweaver on various mobile devices, you use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Device Central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with its built-in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Opera Small-Screen Rendering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feature.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preview pages in mobile devices, first you start Dreamweaver. Then, you open a file and do one of the following: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981200"/>
            <a:ext cx="73152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Preview in Browser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Device Central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Document window toolbar, you click and hold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Preview/Debug In browser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       button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Preview In Device Central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Preview_Debug_icon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11" y="2892551"/>
            <a:ext cx="319689" cy="307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3505200"/>
            <a:ext cx="81534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file is displayed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Device Central Emulator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tab.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preview the file in another device, double-click the name of a different device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Device Sets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Available Devices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lists.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Previewing Pages in Mobile Devices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preview in a mobile device.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5.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44" y="1426464"/>
            <a:ext cx="6230112" cy="4669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Pages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Validator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used to examine if the Web pages have any code or tag errors.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also checks whether your Web pages are inline with agreed-upon standards for HTML and other languages, such as XHTML, CFML,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JSP,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and WML.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260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Running a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Validator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050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run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Validator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do one of the following: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209800"/>
            <a:ext cx="7315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an XML or XHTML file,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 XML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b="1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a ColdFusion file,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ColdFusion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3528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tab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displays a ‘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No errors or warnings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message or lists the syntax errors it found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5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62400"/>
            <a:ext cx="5737302" cy="1600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9436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Double-click an error message to highlight the error in the document. To save the report as an XML file,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Report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button.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view the report in your primary browser (which lets you print the report),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 Report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Target Browsers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Target Browser Check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feature has been replaced by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Browser Compatibility Check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(BCC) in Dreamweaver CS5.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the BCC to locate browser rendering bugs triggered by combinations of HTML and CSS.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1981200"/>
          <a:ext cx="7924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Testing a Website / Session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Target Browsers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run browser compatibility check,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Page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Browser Compatibility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5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7402606" cy="205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9624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select the element affected by a found issue, you double-click the issue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Results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jump to the next or previous found issue in the code,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Next Issue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Previous Issue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Browser Compatibility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Check menu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toolbar.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14232</TotalTime>
  <Words>5336</Words>
  <Application>Microsoft Office PowerPoint</Application>
  <PresentationFormat>On-screen Show (4:3)</PresentationFormat>
  <Paragraphs>433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3_Office Theme</vt:lpstr>
      <vt:lpstr>Slide 1</vt:lpstr>
      <vt:lpstr>Objectives</vt:lpstr>
      <vt:lpstr>Previewing Pages</vt:lpstr>
      <vt:lpstr>Previewing Pages in Browsers</vt:lpstr>
      <vt:lpstr>Previewing Pages in Mobile Devices 1-2</vt:lpstr>
      <vt:lpstr>Previewing Pages in Mobile Devices 2-2</vt:lpstr>
      <vt:lpstr>Validating Pages </vt:lpstr>
      <vt:lpstr>Check Target Browsers 1-3</vt:lpstr>
      <vt:lpstr>Check Target Browsers 2-3</vt:lpstr>
      <vt:lpstr>Check Target Browsers 3-3</vt:lpstr>
      <vt:lpstr>Finding Broken Links 1-3</vt:lpstr>
      <vt:lpstr>Finding Broken Links 2-3</vt:lpstr>
      <vt:lpstr>Finding Broken Links 3-3</vt:lpstr>
      <vt:lpstr>Fixing Broken Links 1-2</vt:lpstr>
      <vt:lpstr>Fixing Broken Links 2-2</vt:lpstr>
      <vt:lpstr>Accessibility 1-4</vt:lpstr>
      <vt:lpstr>Accessibility 2-4</vt:lpstr>
      <vt:lpstr>Accessibility 3-4</vt:lpstr>
      <vt:lpstr>Accessibility 4-4</vt:lpstr>
      <vt:lpstr>Defining a Remote Site</vt:lpstr>
      <vt:lpstr>Setting up a Remote Site with FTP 1-3</vt:lpstr>
      <vt:lpstr>Setting up a Remote Site with FTP 2-3</vt:lpstr>
      <vt:lpstr>Setting up a Remote Site with FTP 3-3</vt:lpstr>
      <vt:lpstr>Putting Files on a Remote Server 1-3</vt:lpstr>
      <vt:lpstr>Putting Files on a Remote Server 2-3</vt:lpstr>
      <vt:lpstr>Putting Files on a Remote Server 3-3</vt:lpstr>
      <vt:lpstr>Getting Files from a Remote Server</vt:lpstr>
      <vt:lpstr>Check In/Check Out 1-6</vt:lpstr>
      <vt:lpstr>Check In/Check Out 2-6</vt:lpstr>
      <vt:lpstr>Check In/Check Out 3-6</vt:lpstr>
      <vt:lpstr>Check In/Check Out 4-6</vt:lpstr>
      <vt:lpstr>Check In/Check Out 5-6</vt:lpstr>
      <vt:lpstr>Check In/Check Out 6-6</vt:lpstr>
      <vt:lpstr>Synchronizing Site Files 1-2</vt:lpstr>
      <vt:lpstr>Synchronizing Site Files 2-2</vt:lpstr>
      <vt:lpstr>Comparing Files 1-2</vt:lpstr>
      <vt:lpstr>Comparing Files 2-2</vt:lpstr>
      <vt:lpstr>Site-Testing</vt:lpstr>
      <vt:lpstr>Using Reports to Test the Site 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dhrutis</cp:lastModifiedBy>
  <cp:revision>2484</cp:revision>
  <dcterms:created xsi:type="dcterms:W3CDTF">2006-08-16T00:00:00Z</dcterms:created>
  <dcterms:modified xsi:type="dcterms:W3CDTF">2012-08-30T06:04:14Z</dcterms:modified>
</cp:coreProperties>
</file>